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2" r:id="rId4"/>
    <p:sldMasterId id="2147483673"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Lst>
  <p:sldSz cy="5143500" cx="9144000"/>
  <p:notesSz cx="6858000" cy="9144000"/>
  <p:embeddedFontLst>
    <p:embeddedFont>
      <p:font typeface="Proxima Nova"/>
      <p:regular r:id="rId51"/>
      <p:bold r:id="rId52"/>
      <p:italic r:id="rId53"/>
      <p:boldItalic r:id="rId54"/>
    </p:embeddedFont>
    <p:embeddedFont>
      <p:font typeface="Roboto Medium"/>
      <p:regular r:id="rId55"/>
      <p:bold r:id="rId56"/>
      <p:italic r:id="rId57"/>
      <p:boldItalic r:id="rId58"/>
    </p:embeddedFont>
    <p:embeddedFont>
      <p:font typeface="Amatic SC"/>
      <p:regular r:id="rId59"/>
      <p:bold r:id="rId60"/>
    </p:embeddedFont>
    <p:embeddedFont>
      <p:font typeface="Fira Sans"/>
      <p:regular r:id="rId61"/>
      <p:bold r:id="rId62"/>
      <p:italic r:id="rId63"/>
      <p:boldItalic r:id="rId64"/>
    </p:embeddedFont>
    <p:embeddedFont>
      <p:font typeface="Proxima Nova Semibold"/>
      <p:regular r:id="rId65"/>
      <p:bold r:id="rId66"/>
      <p:boldItalic r:id="rId67"/>
    </p:embeddedFont>
    <p:embeddedFont>
      <p:font typeface="Helvetica Neue"/>
      <p:regular r:id="rId68"/>
      <p:bold r:id="rId69"/>
      <p:italic r:id="rId70"/>
      <p:boldItalic r:id="rId7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3B5B0F90-95AB-4AB8-AD62-35921398C24F}">
  <a:tblStyle styleId="{3B5B0F90-95AB-4AB8-AD62-35921398C24F}"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HelveticaNeue-boldItalic.fntdata"/><Relationship Id="rId70" Type="http://schemas.openxmlformats.org/officeDocument/2006/relationships/font" Target="fonts/HelveticaNeue-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FiraSans-bold.fntdata"/><Relationship Id="rId61" Type="http://schemas.openxmlformats.org/officeDocument/2006/relationships/font" Target="fonts/FiraSans-regular.fntdata"/><Relationship Id="rId20" Type="http://schemas.openxmlformats.org/officeDocument/2006/relationships/slide" Target="slides/slide14.xml"/><Relationship Id="rId64" Type="http://schemas.openxmlformats.org/officeDocument/2006/relationships/font" Target="fonts/FiraSans-boldItalic.fntdata"/><Relationship Id="rId63" Type="http://schemas.openxmlformats.org/officeDocument/2006/relationships/font" Target="fonts/FiraSans-italic.fntdata"/><Relationship Id="rId22" Type="http://schemas.openxmlformats.org/officeDocument/2006/relationships/slide" Target="slides/slide16.xml"/><Relationship Id="rId66" Type="http://schemas.openxmlformats.org/officeDocument/2006/relationships/font" Target="fonts/ProximaNovaSemibold-bold.fntdata"/><Relationship Id="rId21" Type="http://schemas.openxmlformats.org/officeDocument/2006/relationships/slide" Target="slides/slide15.xml"/><Relationship Id="rId65" Type="http://schemas.openxmlformats.org/officeDocument/2006/relationships/font" Target="fonts/ProximaNovaSemibold-regular.fntdata"/><Relationship Id="rId24" Type="http://schemas.openxmlformats.org/officeDocument/2006/relationships/slide" Target="slides/slide18.xml"/><Relationship Id="rId68" Type="http://schemas.openxmlformats.org/officeDocument/2006/relationships/font" Target="fonts/HelveticaNeue-regular.fntdata"/><Relationship Id="rId23" Type="http://schemas.openxmlformats.org/officeDocument/2006/relationships/slide" Target="slides/slide17.xml"/><Relationship Id="rId67" Type="http://schemas.openxmlformats.org/officeDocument/2006/relationships/font" Target="fonts/ProximaNovaSemibold-boldItalic.fntdata"/><Relationship Id="rId60" Type="http://schemas.openxmlformats.org/officeDocument/2006/relationships/font" Target="fonts/AmaticSC-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HelveticaNeue-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ProximaNova-regular.fntdata"/><Relationship Id="rId50" Type="http://schemas.openxmlformats.org/officeDocument/2006/relationships/slide" Target="slides/slide44.xml"/><Relationship Id="rId53" Type="http://schemas.openxmlformats.org/officeDocument/2006/relationships/font" Target="fonts/ProximaNova-italic.fntdata"/><Relationship Id="rId52" Type="http://schemas.openxmlformats.org/officeDocument/2006/relationships/font" Target="fonts/ProximaNova-bold.fntdata"/><Relationship Id="rId11" Type="http://schemas.openxmlformats.org/officeDocument/2006/relationships/slide" Target="slides/slide5.xml"/><Relationship Id="rId55" Type="http://schemas.openxmlformats.org/officeDocument/2006/relationships/font" Target="fonts/RobotoMedium-regular.fntdata"/><Relationship Id="rId10" Type="http://schemas.openxmlformats.org/officeDocument/2006/relationships/slide" Target="slides/slide4.xml"/><Relationship Id="rId54" Type="http://schemas.openxmlformats.org/officeDocument/2006/relationships/font" Target="fonts/ProximaNova-boldItalic.fntdata"/><Relationship Id="rId13" Type="http://schemas.openxmlformats.org/officeDocument/2006/relationships/slide" Target="slides/slide7.xml"/><Relationship Id="rId57" Type="http://schemas.openxmlformats.org/officeDocument/2006/relationships/font" Target="fonts/RobotoMedium-italic.fntdata"/><Relationship Id="rId12" Type="http://schemas.openxmlformats.org/officeDocument/2006/relationships/slide" Target="slides/slide6.xml"/><Relationship Id="rId56" Type="http://schemas.openxmlformats.org/officeDocument/2006/relationships/font" Target="fonts/RobotoMedium-bold.fntdata"/><Relationship Id="rId15" Type="http://schemas.openxmlformats.org/officeDocument/2006/relationships/slide" Target="slides/slide9.xml"/><Relationship Id="rId59" Type="http://schemas.openxmlformats.org/officeDocument/2006/relationships/font" Target="fonts/AmaticSC-regular.fntdata"/><Relationship Id="rId14" Type="http://schemas.openxmlformats.org/officeDocument/2006/relationships/slide" Target="slides/slide8.xml"/><Relationship Id="rId58" Type="http://schemas.openxmlformats.org/officeDocument/2006/relationships/font" Target="fonts/RobotoMedium-bold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 name="Shape 197"/>
        <p:cNvGrpSpPr/>
        <p:nvPr/>
      </p:nvGrpSpPr>
      <p:grpSpPr>
        <a:xfrm>
          <a:off x="0" y="0"/>
          <a:ext cx="0" cy="0"/>
          <a:chOff x="0" y="0"/>
          <a:chExt cx="0" cy="0"/>
        </a:xfrm>
      </p:grpSpPr>
      <p:sp>
        <p:nvSpPr>
          <p:cNvPr id="198" name="Google Shape;198;gd3623fa20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 name="Google Shape;199;gd3623fa20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4" name="Shape 354"/>
        <p:cNvGrpSpPr/>
        <p:nvPr/>
      </p:nvGrpSpPr>
      <p:grpSpPr>
        <a:xfrm>
          <a:off x="0" y="0"/>
          <a:ext cx="0" cy="0"/>
          <a:chOff x="0" y="0"/>
          <a:chExt cx="0" cy="0"/>
        </a:xfrm>
      </p:grpSpPr>
      <p:sp>
        <p:nvSpPr>
          <p:cNvPr id="355" name="Google Shape;355;gd37bebfb3b_0_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6" name="Google Shape;356;gd37bebfb3b_0_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4" name="Shape 384"/>
        <p:cNvGrpSpPr/>
        <p:nvPr/>
      </p:nvGrpSpPr>
      <p:grpSpPr>
        <a:xfrm>
          <a:off x="0" y="0"/>
          <a:ext cx="0" cy="0"/>
          <a:chOff x="0" y="0"/>
          <a:chExt cx="0" cy="0"/>
        </a:xfrm>
      </p:grpSpPr>
      <p:sp>
        <p:nvSpPr>
          <p:cNvPr id="385" name="Google Shape;385;gd37bebfb3b_0_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6" name="Google Shape;386;gd37bebfb3b_0_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6" name="Shape 426"/>
        <p:cNvGrpSpPr/>
        <p:nvPr/>
      </p:nvGrpSpPr>
      <p:grpSpPr>
        <a:xfrm>
          <a:off x="0" y="0"/>
          <a:ext cx="0" cy="0"/>
          <a:chOff x="0" y="0"/>
          <a:chExt cx="0" cy="0"/>
        </a:xfrm>
      </p:grpSpPr>
      <p:sp>
        <p:nvSpPr>
          <p:cNvPr id="427" name="Google Shape;427;gd37bebfb3b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8" name="Google Shape;428;gd37bebfb3b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0" name="Shape 450"/>
        <p:cNvGrpSpPr/>
        <p:nvPr/>
      </p:nvGrpSpPr>
      <p:grpSpPr>
        <a:xfrm>
          <a:off x="0" y="0"/>
          <a:ext cx="0" cy="0"/>
          <a:chOff x="0" y="0"/>
          <a:chExt cx="0" cy="0"/>
        </a:xfrm>
      </p:grpSpPr>
      <p:sp>
        <p:nvSpPr>
          <p:cNvPr id="451" name="Google Shape;451;gd37bebfb3b_0_2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2" name="Google Shape;452;gd37bebfb3b_0_2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4" name="Shape 484"/>
        <p:cNvGrpSpPr/>
        <p:nvPr/>
      </p:nvGrpSpPr>
      <p:grpSpPr>
        <a:xfrm>
          <a:off x="0" y="0"/>
          <a:ext cx="0" cy="0"/>
          <a:chOff x="0" y="0"/>
          <a:chExt cx="0" cy="0"/>
        </a:xfrm>
      </p:grpSpPr>
      <p:sp>
        <p:nvSpPr>
          <p:cNvPr id="485" name="Google Shape;485;gd37bebfb3b_0_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6" name="Google Shape;486;gd37bebfb3b_0_4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 name="Shape 512"/>
        <p:cNvGrpSpPr/>
        <p:nvPr/>
      </p:nvGrpSpPr>
      <p:grpSpPr>
        <a:xfrm>
          <a:off x="0" y="0"/>
          <a:ext cx="0" cy="0"/>
          <a:chOff x="0" y="0"/>
          <a:chExt cx="0" cy="0"/>
        </a:xfrm>
      </p:grpSpPr>
      <p:sp>
        <p:nvSpPr>
          <p:cNvPr id="513" name="Google Shape;513;gd37bebfb3b_0_4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4" name="Google Shape;514;gd37bebfb3b_0_4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 name="Shape 559"/>
        <p:cNvGrpSpPr/>
        <p:nvPr/>
      </p:nvGrpSpPr>
      <p:grpSpPr>
        <a:xfrm>
          <a:off x="0" y="0"/>
          <a:ext cx="0" cy="0"/>
          <a:chOff x="0" y="0"/>
          <a:chExt cx="0" cy="0"/>
        </a:xfrm>
      </p:grpSpPr>
      <p:sp>
        <p:nvSpPr>
          <p:cNvPr id="560" name="Google Shape;560;gd37bebfb3b_0_5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1" name="Google Shape;561;gd37bebfb3b_0_5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 name="Shape 566"/>
        <p:cNvGrpSpPr/>
        <p:nvPr/>
      </p:nvGrpSpPr>
      <p:grpSpPr>
        <a:xfrm>
          <a:off x="0" y="0"/>
          <a:ext cx="0" cy="0"/>
          <a:chOff x="0" y="0"/>
          <a:chExt cx="0" cy="0"/>
        </a:xfrm>
      </p:grpSpPr>
      <p:sp>
        <p:nvSpPr>
          <p:cNvPr id="567" name="Google Shape;567;gd37bebfb3b_0_6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8" name="Google Shape;568;gd37bebfb3b_0_6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5" name="Shape 575"/>
        <p:cNvGrpSpPr/>
        <p:nvPr/>
      </p:nvGrpSpPr>
      <p:grpSpPr>
        <a:xfrm>
          <a:off x="0" y="0"/>
          <a:ext cx="0" cy="0"/>
          <a:chOff x="0" y="0"/>
          <a:chExt cx="0" cy="0"/>
        </a:xfrm>
      </p:grpSpPr>
      <p:sp>
        <p:nvSpPr>
          <p:cNvPr id="576" name="Google Shape;576;gd37bebfb3b_0_6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7" name="Google Shape;577;gd37bebfb3b_0_6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2" name="Shape 582"/>
        <p:cNvGrpSpPr/>
        <p:nvPr/>
      </p:nvGrpSpPr>
      <p:grpSpPr>
        <a:xfrm>
          <a:off x="0" y="0"/>
          <a:ext cx="0" cy="0"/>
          <a:chOff x="0" y="0"/>
          <a:chExt cx="0" cy="0"/>
        </a:xfrm>
      </p:grpSpPr>
      <p:sp>
        <p:nvSpPr>
          <p:cNvPr id="583" name="Google Shape;583;gd37bebfb3b_0_6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4" name="Google Shape;584;gd37bebfb3b_0_6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 name="Shape 203"/>
        <p:cNvGrpSpPr/>
        <p:nvPr/>
      </p:nvGrpSpPr>
      <p:grpSpPr>
        <a:xfrm>
          <a:off x="0" y="0"/>
          <a:ext cx="0" cy="0"/>
          <a:chOff x="0" y="0"/>
          <a:chExt cx="0" cy="0"/>
        </a:xfrm>
      </p:grpSpPr>
      <p:sp>
        <p:nvSpPr>
          <p:cNvPr id="204" name="Google Shape;204;gd37bebfb3b_0_4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 name="Google Shape;205;gd37bebfb3b_0_4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5" name="Shape 595"/>
        <p:cNvGrpSpPr/>
        <p:nvPr/>
      </p:nvGrpSpPr>
      <p:grpSpPr>
        <a:xfrm>
          <a:off x="0" y="0"/>
          <a:ext cx="0" cy="0"/>
          <a:chOff x="0" y="0"/>
          <a:chExt cx="0" cy="0"/>
        </a:xfrm>
      </p:grpSpPr>
      <p:sp>
        <p:nvSpPr>
          <p:cNvPr id="596" name="Google Shape;596;gd37bebfb3b_0_3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7" name="Google Shape;597;gd37bebfb3b_0_3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9" name="Shape 609"/>
        <p:cNvGrpSpPr/>
        <p:nvPr/>
      </p:nvGrpSpPr>
      <p:grpSpPr>
        <a:xfrm>
          <a:off x="0" y="0"/>
          <a:ext cx="0" cy="0"/>
          <a:chOff x="0" y="0"/>
          <a:chExt cx="0" cy="0"/>
        </a:xfrm>
      </p:grpSpPr>
      <p:sp>
        <p:nvSpPr>
          <p:cNvPr id="610" name="Google Shape;610;gd37bebfb3b_0_3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1" name="Google Shape;611;gd37bebfb3b_0_3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2" name="Shape 662"/>
        <p:cNvGrpSpPr/>
        <p:nvPr/>
      </p:nvGrpSpPr>
      <p:grpSpPr>
        <a:xfrm>
          <a:off x="0" y="0"/>
          <a:ext cx="0" cy="0"/>
          <a:chOff x="0" y="0"/>
          <a:chExt cx="0" cy="0"/>
        </a:xfrm>
      </p:grpSpPr>
      <p:sp>
        <p:nvSpPr>
          <p:cNvPr id="663" name="Google Shape;663;gd37bebfb3b_0_6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4" name="Google Shape;664;gd37bebfb3b_0_6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4" name="Shape 3944"/>
        <p:cNvGrpSpPr/>
        <p:nvPr/>
      </p:nvGrpSpPr>
      <p:grpSpPr>
        <a:xfrm>
          <a:off x="0" y="0"/>
          <a:ext cx="0" cy="0"/>
          <a:chOff x="0" y="0"/>
          <a:chExt cx="0" cy="0"/>
        </a:xfrm>
      </p:grpSpPr>
      <p:sp>
        <p:nvSpPr>
          <p:cNvPr id="3945" name="Google Shape;3945;gd40e4e9ab5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46" name="Google Shape;3946;gd40e4e9ab5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1" name="Shape 3961"/>
        <p:cNvGrpSpPr/>
        <p:nvPr/>
      </p:nvGrpSpPr>
      <p:grpSpPr>
        <a:xfrm>
          <a:off x="0" y="0"/>
          <a:ext cx="0" cy="0"/>
          <a:chOff x="0" y="0"/>
          <a:chExt cx="0" cy="0"/>
        </a:xfrm>
      </p:grpSpPr>
      <p:sp>
        <p:nvSpPr>
          <p:cNvPr id="3962" name="Google Shape;3962;gd40e4e9ab5_0_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3" name="Google Shape;3963;gd40e4e9ab5_0_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3" name="Shape 3993"/>
        <p:cNvGrpSpPr/>
        <p:nvPr/>
      </p:nvGrpSpPr>
      <p:grpSpPr>
        <a:xfrm>
          <a:off x="0" y="0"/>
          <a:ext cx="0" cy="0"/>
          <a:chOff x="0" y="0"/>
          <a:chExt cx="0" cy="0"/>
        </a:xfrm>
      </p:grpSpPr>
      <p:sp>
        <p:nvSpPr>
          <p:cNvPr id="3994" name="Google Shape;3994;gd40e4e9ab5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95" name="Google Shape;3995;gd40e4e9ab5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9" name="Shape 3999"/>
        <p:cNvGrpSpPr/>
        <p:nvPr/>
      </p:nvGrpSpPr>
      <p:grpSpPr>
        <a:xfrm>
          <a:off x="0" y="0"/>
          <a:ext cx="0" cy="0"/>
          <a:chOff x="0" y="0"/>
          <a:chExt cx="0" cy="0"/>
        </a:xfrm>
      </p:grpSpPr>
      <p:sp>
        <p:nvSpPr>
          <p:cNvPr id="4000" name="Google Shape;4000;gd40e4e9ab5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01" name="Google Shape;4001;gd40e4e9ab5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05" name="Shape 4005"/>
        <p:cNvGrpSpPr/>
        <p:nvPr/>
      </p:nvGrpSpPr>
      <p:grpSpPr>
        <a:xfrm>
          <a:off x="0" y="0"/>
          <a:ext cx="0" cy="0"/>
          <a:chOff x="0" y="0"/>
          <a:chExt cx="0" cy="0"/>
        </a:xfrm>
      </p:grpSpPr>
      <p:sp>
        <p:nvSpPr>
          <p:cNvPr id="4006" name="Google Shape;4006;SLIDES_API499995886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07" name="Google Shape;4007;SLIDES_API499995886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12" name="Shape 4012"/>
        <p:cNvGrpSpPr/>
        <p:nvPr/>
      </p:nvGrpSpPr>
      <p:grpSpPr>
        <a:xfrm>
          <a:off x="0" y="0"/>
          <a:ext cx="0" cy="0"/>
          <a:chOff x="0" y="0"/>
          <a:chExt cx="0" cy="0"/>
        </a:xfrm>
      </p:grpSpPr>
      <p:sp>
        <p:nvSpPr>
          <p:cNvPr id="4013" name="Google Shape;4013;SLIDES_API499995886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14" name="Google Shape;4014;SLIDES_API499995886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19" name="Shape 4019"/>
        <p:cNvGrpSpPr/>
        <p:nvPr/>
      </p:nvGrpSpPr>
      <p:grpSpPr>
        <a:xfrm>
          <a:off x="0" y="0"/>
          <a:ext cx="0" cy="0"/>
          <a:chOff x="0" y="0"/>
          <a:chExt cx="0" cy="0"/>
        </a:xfrm>
      </p:grpSpPr>
      <p:sp>
        <p:nvSpPr>
          <p:cNvPr id="4020" name="Google Shape;4020;g7a31640d5d_0_104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21" name="Google Shape;4021;g7a31640d5d_0_104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 name="Shape 209"/>
        <p:cNvGrpSpPr/>
        <p:nvPr/>
      </p:nvGrpSpPr>
      <p:grpSpPr>
        <a:xfrm>
          <a:off x="0" y="0"/>
          <a:ext cx="0" cy="0"/>
          <a:chOff x="0" y="0"/>
          <a:chExt cx="0" cy="0"/>
        </a:xfrm>
      </p:grpSpPr>
      <p:sp>
        <p:nvSpPr>
          <p:cNvPr id="210" name="Google Shape;210;gd3623fa208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 name="Google Shape;211;gd3623fa208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35" name="Shape 4035"/>
        <p:cNvGrpSpPr/>
        <p:nvPr/>
      </p:nvGrpSpPr>
      <p:grpSpPr>
        <a:xfrm>
          <a:off x="0" y="0"/>
          <a:ext cx="0" cy="0"/>
          <a:chOff x="0" y="0"/>
          <a:chExt cx="0" cy="0"/>
        </a:xfrm>
      </p:grpSpPr>
      <p:sp>
        <p:nvSpPr>
          <p:cNvPr id="4036" name="Google Shape;4036;g7a31640d5d_0_104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37" name="Google Shape;4037;g7a31640d5d_0_104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51" name="Shape 4051"/>
        <p:cNvGrpSpPr/>
        <p:nvPr/>
      </p:nvGrpSpPr>
      <p:grpSpPr>
        <a:xfrm>
          <a:off x="0" y="0"/>
          <a:ext cx="0" cy="0"/>
          <a:chOff x="0" y="0"/>
          <a:chExt cx="0" cy="0"/>
        </a:xfrm>
      </p:grpSpPr>
      <p:sp>
        <p:nvSpPr>
          <p:cNvPr id="4052" name="Google Shape;4052;g7a31640d5d_0_104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53" name="Google Shape;4053;g7a31640d5d_0_104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8" name="Shape 4388"/>
        <p:cNvGrpSpPr/>
        <p:nvPr/>
      </p:nvGrpSpPr>
      <p:grpSpPr>
        <a:xfrm>
          <a:off x="0" y="0"/>
          <a:ext cx="0" cy="0"/>
          <a:chOff x="0" y="0"/>
          <a:chExt cx="0" cy="0"/>
        </a:xfrm>
      </p:grpSpPr>
      <p:sp>
        <p:nvSpPr>
          <p:cNvPr id="4389" name="Google Shape;4389;g7a31640d5d_0_108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90" name="Google Shape;4390;g7a31640d5d_0_108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8" name="Shape 10888"/>
        <p:cNvGrpSpPr/>
        <p:nvPr/>
      </p:nvGrpSpPr>
      <p:grpSpPr>
        <a:xfrm>
          <a:off x="0" y="0"/>
          <a:ext cx="0" cy="0"/>
          <a:chOff x="0" y="0"/>
          <a:chExt cx="0" cy="0"/>
        </a:xfrm>
      </p:grpSpPr>
      <p:sp>
        <p:nvSpPr>
          <p:cNvPr id="10889" name="Google Shape;10889;g7a31640d5d_0_17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90" name="Google Shape;10890;g7a31640d5d_0_17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15" name="Shape 11315"/>
        <p:cNvGrpSpPr/>
        <p:nvPr/>
      </p:nvGrpSpPr>
      <p:grpSpPr>
        <a:xfrm>
          <a:off x="0" y="0"/>
          <a:ext cx="0" cy="0"/>
          <a:chOff x="0" y="0"/>
          <a:chExt cx="0" cy="0"/>
        </a:xfrm>
      </p:grpSpPr>
      <p:sp>
        <p:nvSpPr>
          <p:cNvPr id="11316" name="Google Shape;11316;g7a31640d5d_0_17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17" name="Google Shape;11317;g7a31640d5d_0_17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78" name="Shape 11478"/>
        <p:cNvGrpSpPr/>
        <p:nvPr/>
      </p:nvGrpSpPr>
      <p:grpSpPr>
        <a:xfrm>
          <a:off x="0" y="0"/>
          <a:ext cx="0" cy="0"/>
          <a:chOff x="0" y="0"/>
          <a:chExt cx="0" cy="0"/>
        </a:xfrm>
      </p:grpSpPr>
      <p:sp>
        <p:nvSpPr>
          <p:cNvPr id="11479" name="Google Shape;11479;g7a31640d5d_0_179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80" name="Google Shape;11480;g7a31640d5d_0_179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80" name="Shape 11880"/>
        <p:cNvGrpSpPr/>
        <p:nvPr/>
      </p:nvGrpSpPr>
      <p:grpSpPr>
        <a:xfrm>
          <a:off x="0" y="0"/>
          <a:ext cx="0" cy="0"/>
          <a:chOff x="0" y="0"/>
          <a:chExt cx="0" cy="0"/>
        </a:xfrm>
      </p:grpSpPr>
      <p:sp>
        <p:nvSpPr>
          <p:cNvPr id="11881" name="Google Shape;11881;g7a31640d5d_0_183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82" name="Google Shape;11882;g7a31640d5d_0_183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51" name="Shape 12251"/>
        <p:cNvGrpSpPr/>
        <p:nvPr/>
      </p:nvGrpSpPr>
      <p:grpSpPr>
        <a:xfrm>
          <a:off x="0" y="0"/>
          <a:ext cx="0" cy="0"/>
          <a:chOff x="0" y="0"/>
          <a:chExt cx="0" cy="0"/>
        </a:xfrm>
      </p:grpSpPr>
      <p:sp>
        <p:nvSpPr>
          <p:cNvPr id="12252" name="Google Shape;12252;g7a31640d5d_0_186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53" name="Google Shape;12253;g7a31640d5d_0_186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53" name="Shape 12553"/>
        <p:cNvGrpSpPr/>
        <p:nvPr/>
      </p:nvGrpSpPr>
      <p:grpSpPr>
        <a:xfrm>
          <a:off x="0" y="0"/>
          <a:ext cx="0" cy="0"/>
          <a:chOff x="0" y="0"/>
          <a:chExt cx="0" cy="0"/>
        </a:xfrm>
      </p:grpSpPr>
      <p:sp>
        <p:nvSpPr>
          <p:cNvPr id="12554" name="Google Shape;12554;g7a31640d5d_0_189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55" name="Google Shape;12555;g7a31640d5d_0_189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46" name="Shape 12846"/>
        <p:cNvGrpSpPr/>
        <p:nvPr/>
      </p:nvGrpSpPr>
      <p:grpSpPr>
        <a:xfrm>
          <a:off x="0" y="0"/>
          <a:ext cx="0" cy="0"/>
          <a:chOff x="0" y="0"/>
          <a:chExt cx="0" cy="0"/>
        </a:xfrm>
      </p:grpSpPr>
      <p:sp>
        <p:nvSpPr>
          <p:cNvPr id="12847" name="Google Shape;12847;g7a31640d5d_0_192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48" name="Google Shape;12848;g7a31640d5d_0_192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 name="Shape 233"/>
        <p:cNvGrpSpPr/>
        <p:nvPr/>
      </p:nvGrpSpPr>
      <p:grpSpPr>
        <a:xfrm>
          <a:off x="0" y="0"/>
          <a:ext cx="0" cy="0"/>
          <a:chOff x="0" y="0"/>
          <a:chExt cx="0" cy="0"/>
        </a:xfrm>
      </p:grpSpPr>
      <p:sp>
        <p:nvSpPr>
          <p:cNvPr id="234" name="Google Shape;234;gd37bebfb3b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 name="Google Shape;235;gd37bebfb3b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05" name="Shape 13205"/>
        <p:cNvGrpSpPr/>
        <p:nvPr/>
      </p:nvGrpSpPr>
      <p:grpSpPr>
        <a:xfrm>
          <a:off x="0" y="0"/>
          <a:ext cx="0" cy="0"/>
          <a:chOff x="0" y="0"/>
          <a:chExt cx="0" cy="0"/>
        </a:xfrm>
      </p:grpSpPr>
      <p:sp>
        <p:nvSpPr>
          <p:cNvPr id="13206" name="Google Shape;13206;g7a31640d5d_0_196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07" name="Google Shape;13207;g7a31640d5d_0_196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22" name="Shape 13622"/>
        <p:cNvGrpSpPr/>
        <p:nvPr/>
      </p:nvGrpSpPr>
      <p:grpSpPr>
        <a:xfrm>
          <a:off x="0" y="0"/>
          <a:ext cx="0" cy="0"/>
          <a:chOff x="0" y="0"/>
          <a:chExt cx="0" cy="0"/>
        </a:xfrm>
      </p:grpSpPr>
      <p:sp>
        <p:nvSpPr>
          <p:cNvPr id="13623" name="Google Shape;13623;g7a31640d5d_0_200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24" name="Google Shape;13624;g7a31640d5d_0_200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62" name="Shape 13962"/>
        <p:cNvGrpSpPr/>
        <p:nvPr/>
      </p:nvGrpSpPr>
      <p:grpSpPr>
        <a:xfrm>
          <a:off x="0" y="0"/>
          <a:ext cx="0" cy="0"/>
          <a:chOff x="0" y="0"/>
          <a:chExt cx="0" cy="0"/>
        </a:xfrm>
      </p:grpSpPr>
      <p:sp>
        <p:nvSpPr>
          <p:cNvPr id="13963" name="Google Shape;13963;g7a31640d5d_0_203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64" name="Google Shape;13964;g7a31640d5d_0_203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50" name="Shape 14150"/>
        <p:cNvGrpSpPr/>
        <p:nvPr/>
      </p:nvGrpSpPr>
      <p:grpSpPr>
        <a:xfrm>
          <a:off x="0" y="0"/>
          <a:ext cx="0" cy="0"/>
          <a:chOff x="0" y="0"/>
          <a:chExt cx="0" cy="0"/>
        </a:xfrm>
      </p:grpSpPr>
      <p:sp>
        <p:nvSpPr>
          <p:cNvPr id="14151" name="Google Shape;14151;g7a31640d5d_0_205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52" name="Google Shape;14152;g7a31640d5d_0_205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93" name="Shape 14393"/>
        <p:cNvGrpSpPr/>
        <p:nvPr/>
      </p:nvGrpSpPr>
      <p:grpSpPr>
        <a:xfrm>
          <a:off x="0" y="0"/>
          <a:ext cx="0" cy="0"/>
          <a:chOff x="0" y="0"/>
          <a:chExt cx="0" cy="0"/>
        </a:xfrm>
      </p:grpSpPr>
      <p:sp>
        <p:nvSpPr>
          <p:cNvPr id="14394" name="Google Shape;14394;g7a31640d5d_0_208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95" name="Google Shape;14395;g7a31640d5d_0_208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 name="Shape 253"/>
        <p:cNvGrpSpPr/>
        <p:nvPr/>
      </p:nvGrpSpPr>
      <p:grpSpPr>
        <a:xfrm>
          <a:off x="0" y="0"/>
          <a:ext cx="0" cy="0"/>
          <a:chOff x="0" y="0"/>
          <a:chExt cx="0" cy="0"/>
        </a:xfrm>
      </p:grpSpPr>
      <p:sp>
        <p:nvSpPr>
          <p:cNvPr id="254" name="Google Shape;254;gd37bebfb3b_0_4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 name="Google Shape;255;gd37bebfb3b_0_4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 name="Shape 262"/>
        <p:cNvGrpSpPr/>
        <p:nvPr/>
      </p:nvGrpSpPr>
      <p:grpSpPr>
        <a:xfrm>
          <a:off x="0" y="0"/>
          <a:ext cx="0" cy="0"/>
          <a:chOff x="0" y="0"/>
          <a:chExt cx="0" cy="0"/>
        </a:xfrm>
      </p:grpSpPr>
      <p:sp>
        <p:nvSpPr>
          <p:cNvPr id="263" name="Google Shape;263;gd3623fa208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 name="Google Shape;264;gd3623fa208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 name="Shape 274"/>
        <p:cNvGrpSpPr/>
        <p:nvPr/>
      </p:nvGrpSpPr>
      <p:grpSpPr>
        <a:xfrm>
          <a:off x="0" y="0"/>
          <a:ext cx="0" cy="0"/>
          <a:chOff x="0" y="0"/>
          <a:chExt cx="0" cy="0"/>
        </a:xfrm>
      </p:grpSpPr>
      <p:sp>
        <p:nvSpPr>
          <p:cNvPr id="275" name="Google Shape;275;gd37bebfb3b_0_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 name="Google Shape;276;gd37bebfb3b_0_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 name="Shape 283"/>
        <p:cNvGrpSpPr/>
        <p:nvPr/>
      </p:nvGrpSpPr>
      <p:grpSpPr>
        <a:xfrm>
          <a:off x="0" y="0"/>
          <a:ext cx="0" cy="0"/>
          <a:chOff x="0" y="0"/>
          <a:chExt cx="0" cy="0"/>
        </a:xfrm>
      </p:grpSpPr>
      <p:sp>
        <p:nvSpPr>
          <p:cNvPr id="284" name="Google Shape;284;g7a31640d5d_0_208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 name="Google Shape;285;g7a31640d5d_0_208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 name="Shape 325"/>
        <p:cNvGrpSpPr/>
        <p:nvPr/>
      </p:nvGrpSpPr>
      <p:grpSpPr>
        <a:xfrm>
          <a:off x="0" y="0"/>
          <a:ext cx="0" cy="0"/>
          <a:chOff x="0" y="0"/>
          <a:chExt cx="0" cy="0"/>
        </a:xfrm>
      </p:grpSpPr>
      <p:sp>
        <p:nvSpPr>
          <p:cNvPr id="326" name="Google Shape;326;g7a31640d5d_0_209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7" name="Google Shape;327;g7a31640d5d_0_209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dk2"/>
        </a:solidFill>
      </p:bgPr>
    </p:bg>
    <p:spTree>
      <p:nvGrpSpPr>
        <p:cNvPr id="9" name="Shape 9"/>
        <p:cNvGrpSpPr/>
        <p:nvPr/>
      </p:nvGrpSpPr>
      <p:grpSpPr>
        <a:xfrm>
          <a:off x="0" y="0"/>
          <a:ext cx="0" cy="0"/>
          <a:chOff x="0" y="0"/>
          <a:chExt cx="0" cy="0"/>
        </a:xfrm>
      </p:grpSpPr>
      <p:pic>
        <p:nvPicPr>
          <p:cNvPr id="10" name="Google Shape;10;p2"/>
          <p:cNvPicPr preferRelativeResize="0"/>
          <p:nvPr/>
        </p:nvPicPr>
        <p:blipFill>
          <a:blip r:embed="rId2">
            <a:alphaModFix/>
          </a:blip>
          <a:stretch>
            <a:fillRect/>
          </a:stretch>
        </p:blipFill>
        <p:spPr>
          <a:xfrm>
            <a:off x="6" y="-2425"/>
            <a:ext cx="9143995" cy="5143500"/>
          </a:xfrm>
          <a:prstGeom prst="rect">
            <a:avLst/>
          </a:prstGeom>
          <a:noFill/>
          <a:ln>
            <a:noFill/>
          </a:ln>
        </p:spPr>
      </p:pic>
      <p:sp>
        <p:nvSpPr>
          <p:cNvPr id="11" name="Google Shape;11;p2"/>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0" y="3469725"/>
            <a:ext cx="9144000" cy="983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 name="Google Shape;13;p2"/>
          <p:cNvGrpSpPr/>
          <p:nvPr/>
        </p:nvGrpSpPr>
        <p:grpSpPr>
          <a:xfrm>
            <a:off x="1795538" y="3189550"/>
            <a:ext cx="100500" cy="1501500"/>
            <a:chOff x="998550" y="3340400"/>
            <a:chExt cx="100500" cy="1501500"/>
          </a:xfrm>
        </p:grpSpPr>
        <p:cxnSp>
          <p:nvCxnSpPr>
            <p:cNvPr id="14" name="Google Shape;14;p2"/>
            <p:cNvCxnSpPr/>
            <p:nvPr/>
          </p:nvCxnSpPr>
          <p:spPr>
            <a:xfrm>
              <a:off x="1048825" y="3340400"/>
              <a:ext cx="0" cy="1501500"/>
            </a:xfrm>
            <a:prstGeom prst="straightConnector1">
              <a:avLst/>
            </a:prstGeom>
            <a:noFill/>
            <a:ln cap="flat" cmpd="sng" w="19050">
              <a:solidFill>
                <a:schemeClr val="dk1"/>
              </a:solidFill>
              <a:prstDash val="solid"/>
              <a:round/>
              <a:headEnd len="med" w="med" type="none"/>
              <a:tailEnd len="med" w="med" type="none"/>
            </a:ln>
          </p:spPr>
        </p:cxnSp>
        <p:sp>
          <p:nvSpPr>
            <p:cNvPr id="15" name="Google Shape;15;p2"/>
            <p:cNvSpPr/>
            <p:nvPr/>
          </p:nvSpPr>
          <p:spPr>
            <a:xfrm>
              <a:off x="998550" y="4062000"/>
              <a:ext cx="100500" cy="100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 name="Google Shape;16;p2"/>
          <p:cNvGrpSpPr/>
          <p:nvPr/>
        </p:nvGrpSpPr>
        <p:grpSpPr>
          <a:xfrm>
            <a:off x="3613013" y="3189550"/>
            <a:ext cx="100500" cy="1501500"/>
            <a:chOff x="998550" y="3340400"/>
            <a:chExt cx="100500" cy="1501500"/>
          </a:xfrm>
        </p:grpSpPr>
        <p:cxnSp>
          <p:nvCxnSpPr>
            <p:cNvPr id="17" name="Google Shape;17;p2"/>
            <p:cNvCxnSpPr/>
            <p:nvPr/>
          </p:nvCxnSpPr>
          <p:spPr>
            <a:xfrm>
              <a:off x="1048825" y="3340400"/>
              <a:ext cx="0" cy="1501500"/>
            </a:xfrm>
            <a:prstGeom prst="straightConnector1">
              <a:avLst/>
            </a:prstGeom>
            <a:noFill/>
            <a:ln cap="flat" cmpd="sng" w="19050">
              <a:solidFill>
                <a:schemeClr val="dk1"/>
              </a:solidFill>
              <a:prstDash val="solid"/>
              <a:round/>
              <a:headEnd len="med" w="med" type="none"/>
              <a:tailEnd len="med" w="med" type="none"/>
            </a:ln>
          </p:spPr>
        </p:cxnSp>
        <p:sp>
          <p:nvSpPr>
            <p:cNvPr id="18" name="Google Shape;18;p2"/>
            <p:cNvSpPr/>
            <p:nvPr/>
          </p:nvSpPr>
          <p:spPr>
            <a:xfrm>
              <a:off x="998550" y="4062000"/>
              <a:ext cx="100500" cy="100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 name="Google Shape;19;p2"/>
          <p:cNvGrpSpPr/>
          <p:nvPr/>
        </p:nvGrpSpPr>
        <p:grpSpPr>
          <a:xfrm>
            <a:off x="5430488" y="3189550"/>
            <a:ext cx="100500" cy="1501500"/>
            <a:chOff x="998550" y="3340400"/>
            <a:chExt cx="100500" cy="1501500"/>
          </a:xfrm>
        </p:grpSpPr>
        <p:cxnSp>
          <p:nvCxnSpPr>
            <p:cNvPr id="20" name="Google Shape;20;p2"/>
            <p:cNvCxnSpPr/>
            <p:nvPr/>
          </p:nvCxnSpPr>
          <p:spPr>
            <a:xfrm>
              <a:off x="1048825" y="3340400"/>
              <a:ext cx="0" cy="1501500"/>
            </a:xfrm>
            <a:prstGeom prst="straightConnector1">
              <a:avLst/>
            </a:prstGeom>
            <a:noFill/>
            <a:ln cap="flat" cmpd="sng" w="19050">
              <a:solidFill>
                <a:schemeClr val="dk1"/>
              </a:solidFill>
              <a:prstDash val="solid"/>
              <a:round/>
              <a:headEnd len="med" w="med" type="none"/>
              <a:tailEnd len="med" w="med" type="none"/>
            </a:ln>
          </p:spPr>
        </p:cxnSp>
        <p:sp>
          <p:nvSpPr>
            <p:cNvPr id="21" name="Google Shape;21;p2"/>
            <p:cNvSpPr/>
            <p:nvPr/>
          </p:nvSpPr>
          <p:spPr>
            <a:xfrm>
              <a:off x="998550" y="4062000"/>
              <a:ext cx="100500" cy="100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 name="Google Shape;22;p2"/>
          <p:cNvGrpSpPr/>
          <p:nvPr/>
        </p:nvGrpSpPr>
        <p:grpSpPr>
          <a:xfrm>
            <a:off x="7247963" y="3189550"/>
            <a:ext cx="100500" cy="1501500"/>
            <a:chOff x="998550" y="3340400"/>
            <a:chExt cx="100500" cy="1501500"/>
          </a:xfrm>
        </p:grpSpPr>
        <p:cxnSp>
          <p:nvCxnSpPr>
            <p:cNvPr id="23" name="Google Shape;23;p2"/>
            <p:cNvCxnSpPr/>
            <p:nvPr/>
          </p:nvCxnSpPr>
          <p:spPr>
            <a:xfrm>
              <a:off x="1048825" y="3340400"/>
              <a:ext cx="0" cy="1501500"/>
            </a:xfrm>
            <a:prstGeom prst="straightConnector1">
              <a:avLst/>
            </a:prstGeom>
            <a:noFill/>
            <a:ln cap="flat" cmpd="sng" w="19050">
              <a:solidFill>
                <a:schemeClr val="dk1"/>
              </a:solidFill>
              <a:prstDash val="solid"/>
              <a:round/>
              <a:headEnd len="med" w="med" type="none"/>
              <a:tailEnd len="med" w="med" type="none"/>
            </a:ln>
          </p:spPr>
        </p:cxnSp>
        <p:sp>
          <p:nvSpPr>
            <p:cNvPr id="24" name="Google Shape;24;p2"/>
            <p:cNvSpPr/>
            <p:nvPr/>
          </p:nvSpPr>
          <p:spPr>
            <a:xfrm>
              <a:off x="998550" y="4062000"/>
              <a:ext cx="100500" cy="100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5" name="Google Shape;25;p2"/>
          <p:cNvCxnSpPr/>
          <p:nvPr/>
        </p:nvCxnSpPr>
        <p:spPr>
          <a:xfrm>
            <a:off x="8238607" y="3961432"/>
            <a:ext cx="905400" cy="0"/>
          </a:xfrm>
          <a:prstGeom prst="straightConnector1">
            <a:avLst/>
          </a:prstGeom>
          <a:noFill/>
          <a:ln cap="flat" cmpd="sng" w="19050">
            <a:solidFill>
              <a:schemeClr val="dk1"/>
            </a:solidFill>
            <a:prstDash val="solid"/>
            <a:round/>
            <a:headEnd len="med" w="med" type="none"/>
            <a:tailEnd len="med" w="med" type="none"/>
          </a:ln>
        </p:spPr>
      </p:cxnSp>
      <p:sp>
        <p:nvSpPr>
          <p:cNvPr id="26" name="Google Shape;26;p2"/>
          <p:cNvSpPr txBox="1"/>
          <p:nvPr/>
        </p:nvSpPr>
        <p:spPr>
          <a:xfrm>
            <a:off x="7636225" y="3768075"/>
            <a:ext cx="602100" cy="386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latin typeface="Gentium Book Basic"/>
                <a:ea typeface="Gentium Book Basic"/>
                <a:cs typeface="Gentium Book Basic"/>
                <a:sym typeface="Gentium Book Basic"/>
              </a:rPr>
              <a:t>2022</a:t>
            </a:r>
            <a:endParaRPr>
              <a:latin typeface="Gentium Book Basic"/>
              <a:ea typeface="Gentium Book Basic"/>
              <a:cs typeface="Gentium Book Basic"/>
              <a:sym typeface="Gentium Book Basic"/>
            </a:endParaRPr>
          </a:p>
        </p:txBody>
      </p:sp>
      <p:cxnSp>
        <p:nvCxnSpPr>
          <p:cNvPr id="27" name="Google Shape;27;p2"/>
          <p:cNvCxnSpPr/>
          <p:nvPr/>
        </p:nvCxnSpPr>
        <p:spPr>
          <a:xfrm>
            <a:off x="7" y="3961432"/>
            <a:ext cx="905400" cy="0"/>
          </a:xfrm>
          <a:prstGeom prst="straightConnector1">
            <a:avLst/>
          </a:prstGeom>
          <a:noFill/>
          <a:ln cap="flat" cmpd="sng" w="19050">
            <a:solidFill>
              <a:schemeClr val="dk1"/>
            </a:solidFill>
            <a:prstDash val="solid"/>
            <a:round/>
            <a:headEnd len="med" w="med" type="none"/>
            <a:tailEnd len="med" w="med" type="none"/>
          </a:ln>
        </p:spPr>
      </p:cxnSp>
      <p:sp>
        <p:nvSpPr>
          <p:cNvPr id="28" name="Google Shape;28;p2"/>
          <p:cNvSpPr txBox="1"/>
          <p:nvPr/>
        </p:nvSpPr>
        <p:spPr>
          <a:xfrm>
            <a:off x="905400" y="3768075"/>
            <a:ext cx="602100" cy="38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Gentium Book Basic"/>
                <a:ea typeface="Gentium Book Basic"/>
                <a:cs typeface="Gentium Book Basic"/>
                <a:sym typeface="Gentium Book Basic"/>
              </a:rPr>
              <a:t>2022</a:t>
            </a:r>
            <a:endParaRPr>
              <a:latin typeface="Gentium Book Basic"/>
              <a:ea typeface="Gentium Book Basic"/>
              <a:cs typeface="Gentium Book Basic"/>
              <a:sym typeface="Gentium Book Basic"/>
            </a:endParaRPr>
          </a:p>
        </p:txBody>
      </p:sp>
      <p:sp>
        <p:nvSpPr>
          <p:cNvPr id="29" name="Google Shape;29;p2"/>
          <p:cNvSpPr txBox="1"/>
          <p:nvPr>
            <p:ph type="ctrTitle"/>
          </p:nvPr>
        </p:nvSpPr>
        <p:spPr>
          <a:xfrm>
            <a:off x="713225" y="1556150"/>
            <a:ext cx="6791700" cy="853200"/>
          </a:xfrm>
          <a:prstGeom prst="rect">
            <a:avLst/>
          </a:prstGeom>
        </p:spPr>
        <p:txBody>
          <a:bodyPr anchorCtr="0" anchor="b" bIns="91425" lIns="91425" spcFirstLastPara="1" rIns="91425" wrap="square" tIns="91425">
            <a:noAutofit/>
          </a:bodyPr>
          <a:lstStyle>
            <a:lvl1pPr lvl="0">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30" name="Google Shape;30;p2"/>
          <p:cNvSpPr txBox="1"/>
          <p:nvPr>
            <p:ph idx="1" type="subTitle"/>
          </p:nvPr>
        </p:nvSpPr>
        <p:spPr>
          <a:xfrm>
            <a:off x="713243" y="2446225"/>
            <a:ext cx="5701800" cy="3867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800"/>
              <a:buNone/>
              <a:defRPr i="1" sz="1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31" name="Google Shape;31;p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dk2"/>
        </a:solidFill>
      </p:bgPr>
    </p:bg>
    <p:spTree>
      <p:nvGrpSpPr>
        <p:cNvPr id="81" name="Shape 81"/>
        <p:cNvGrpSpPr/>
        <p:nvPr/>
      </p:nvGrpSpPr>
      <p:grpSpPr>
        <a:xfrm>
          <a:off x="0" y="0"/>
          <a:ext cx="0" cy="0"/>
          <a:chOff x="0" y="0"/>
          <a:chExt cx="0" cy="0"/>
        </a:xfrm>
      </p:grpSpPr>
      <p:pic>
        <p:nvPicPr>
          <p:cNvPr id="82" name="Google Shape;82;p11"/>
          <p:cNvPicPr preferRelativeResize="0"/>
          <p:nvPr/>
        </p:nvPicPr>
        <p:blipFill>
          <a:blip r:embed="rId2">
            <a:alphaModFix/>
          </a:blip>
          <a:stretch>
            <a:fillRect/>
          </a:stretch>
        </p:blipFill>
        <p:spPr>
          <a:xfrm>
            <a:off x="6" y="-2425"/>
            <a:ext cx="9143995" cy="5143500"/>
          </a:xfrm>
          <a:prstGeom prst="rect">
            <a:avLst/>
          </a:prstGeom>
          <a:noFill/>
          <a:ln>
            <a:noFill/>
          </a:ln>
        </p:spPr>
      </p:pic>
      <p:sp>
        <p:nvSpPr>
          <p:cNvPr id="83" name="Google Shape;83;p11"/>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1"/>
          <p:cNvSpPr txBox="1"/>
          <p:nvPr>
            <p:ph hasCustomPrompt="1" type="title"/>
          </p:nvPr>
        </p:nvSpPr>
        <p:spPr>
          <a:xfrm>
            <a:off x="713225" y="1611088"/>
            <a:ext cx="7717500" cy="1363200"/>
          </a:xfrm>
          <a:prstGeom prst="rect">
            <a:avLst/>
          </a:prstGeom>
        </p:spPr>
        <p:txBody>
          <a:bodyPr anchorCtr="0" anchor="ctr" bIns="91425" lIns="91425" spcFirstLastPara="1" rIns="91425" wrap="square" tIns="91425">
            <a:noAutofit/>
          </a:bodyPr>
          <a:lstStyle>
            <a:lvl1pPr lvl="0">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85" name="Google Shape;85;p1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86" name="Google Shape;86;p11"/>
          <p:cNvSpPr txBox="1"/>
          <p:nvPr>
            <p:ph idx="1" type="subTitle"/>
          </p:nvPr>
        </p:nvSpPr>
        <p:spPr>
          <a:xfrm>
            <a:off x="713225" y="3166950"/>
            <a:ext cx="7717500" cy="444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87" name="Shape 87"/>
        <p:cNvGrpSpPr/>
        <p:nvPr/>
      </p:nvGrpSpPr>
      <p:grpSpPr>
        <a:xfrm>
          <a:off x="0" y="0"/>
          <a:ext cx="0" cy="0"/>
          <a:chOff x="0" y="0"/>
          <a:chExt cx="0" cy="0"/>
        </a:xfrm>
      </p:grpSpPr>
      <p:sp>
        <p:nvSpPr>
          <p:cNvPr id="88" name="Google Shape;88;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89" name="Shape 89"/>
        <p:cNvGrpSpPr/>
        <p:nvPr/>
      </p:nvGrpSpPr>
      <p:grpSpPr>
        <a:xfrm>
          <a:off x="0" y="0"/>
          <a:ext cx="0" cy="0"/>
          <a:chOff x="0" y="0"/>
          <a:chExt cx="0" cy="0"/>
        </a:xfrm>
      </p:grpSpPr>
      <p:pic>
        <p:nvPicPr>
          <p:cNvPr id="90" name="Google Shape;90;p13"/>
          <p:cNvPicPr preferRelativeResize="0"/>
          <p:nvPr/>
        </p:nvPicPr>
        <p:blipFill>
          <a:blip r:embed="rId2">
            <a:alphaModFix/>
          </a:blip>
          <a:stretch>
            <a:fillRect/>
          </a:stretch>
        </p:blipFill>
        <p:spPr>
          <a:xfrm>
            <a:off x="0" y="0"/>
            <a:ext cx="9143990" cy="5143500"/>
          </a:xfrm>
          <a:prstGeom prst="rect">
            <a:avLst/>
          </a:prstGeom>
          <a:noFill/>
          <a:ln>
            <a:noFill/>
          </a:ln>
        </p:spPr>
      </p:pic>
      <p:sp>
        <p:nvSpPr>
          <p:cNvPr id="91" name="Google Shape;91;p13"/>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3"/>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 name="Google Shape;93;p13"/>
          <p:cNvSpPr txBox="1"/>
          <p:nvPr>
            <p:ph idx="1" type="subTitle"/>
          </p:nvPr>
        </p:nvSpPr>
        <p:spPr>
          <a:xfrm>
            <a:off x="1307100" y="1951739"/>
            <a:ext cx="2099700" cy="732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4" name="Google Shape;94;p13"/>
          <p:cNvSpPr txBox="1"/>
          <p:nvPr>
            <p:ph idx="2" type="subTitle"/>
          </p:nvPr>
        </p:nvSpPr>
        <p:spPr>
          <a:xfrm>
            <a:off x="1307100" y="3388825"/>
            <a:ext cx="2099700" cy="728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5" name="Google Shape;95;p13"/>
          <p:cNvSpPr txBox="1"/>
          <p:nvPr>
            <p:ph idx="3" type="subTitle"/>
          </p:nvPr>
        </p:nvSpPr>
        <p:spPr>
          <a:xfrm>
            <a:off x="5737150" y="1947729"/>
            <a:ext cx="2099700" cy="732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6" name="Google Shape;96;p13"/>
          <p:cNvSpPr txBox="1"/>
          <p:nvPr>
            <p:ph idx="4" type="subTitle"/>
          </p:nvPr>
        </p:nvSpPr>
        <p:spPr>
          <a:xfrm>
            <a:off x="1307096" y="1564150"/>
            <a:ext cx="2099700" cy="386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97" name="Google Shape;97;p13"/>
          <p:cNvSpPr txBox="1"/>
          <p:nvPr>
            <p:ph idx="5" type="subTitle"/>
          </p:nvPr>
        </p:nvSpPr>
        <p:spPr>
          <a:xfrm>
            <a:off x="1307096" y="3002125"/>
            <a:ext cx="2099700" cy="386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98" name="Google Shape;98;p13"/>
          <p:cNvSpPr txBox="1"/>
          <p:nvPr>
            <p:ph idx="6" type="subTitle"/>
          </p:nvPr>
        </p:nvSpPr>
        <p:spPr>
          <a:xfrm>
            <a:off x="5737146" y="1561013"/>
            <a:ext cx="20997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99" name="Google Shape;99;p13"/>
          <p:cNvSpPr txBox="1"/>
          <p:nvPr>
            <p:ph idx="7" type="subTitle"/>
          </p:nvPr>
        </p:nvSpPr>
        <p:spPr>
          <a:xfrm>
            <a:off x="5737150" y="3392813"/>
            <a:ext cx="2099700" cy="72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0" name="Google Shape;100;p13"/>
          <p:cNvSpPr txBox="1"/>
          <p:nvPr>
            <p:ph idx="8" type="subTitle"/>
          </p:nvPr>
        </p:nvSpPr>
        <p:spPr>
          <a:xfrm>
            <a:off x="5737146" y="3005263"/>
            <a:ext cx="20997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01" name="Google Shape;101;p13"/>
          <p:cNvSpPr txBox="1"/>
          <p:nvPr>
            <p:ph hasCustomPrompt="1" idx="9" type="title"/>
          </p:nvPr>
        </p:nvSpPr>
        <p:spPr>
          <a:xfrm>
            <a:off x="3667875" y="1955050"/>
            <a:ext cx="828000" cy="885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41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a:r>
              <a:t>xx%</a:t>
            </a:r>
          </a:p>
        </p:txBody>
      </p:sp>
      <p:sp>
        <p:nvSpPr>
          <p:cNvPr id="102" name="Google Shape;102;p13"/>
          <p:cNvSpPr txBox="1"/>
          <p:nvPr>
            <p:ph hasCustomPrompt="1" idx="13" type="title"/>
          </p:nvPr>
        </p:nvSpPr>
        <p:spPr>
          <a:xfrm>
            <a:off x="3667875" y="2840975"/>
            <a:ext cx="828000" cy="885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41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a:r>
              <a:t>xx%</a:t>
            </a:r>
          </a:p>
        </p:txBody>
      </p:sp>
      <p:sp>
        <p:nvSpPr>
          <p:cNvPr id="103" name="Google Shape;103;p13"/>
          <p:cNvSpPr txBox="1"/>
          <p:nvPr>
            <p:ph hasCustomPrompt="1" idx="14" type="title"/>
          </p:nvPr>
        </p:nvSpPr>
        <p:spPr>
          <a:xfrm>
            <a:off x="4648200" y="2840975"/>
            <a:ext cx="828000" cy="885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41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a:r>
              <a:t>xx%</a:t>
            </a:r>
          </a:p>
        </p:txBody>
      </p:sp>
      <p:sp>
        <p:nvSpPr>
          <p:cNvPr id="104" name="Google Shape;104;p13"/>
          <p:cNvSpPr txBox="1"/>
          <p:nvPr>
            <p:ph hasCustomPrompt="1" idx="15" type="title"/>
          </p:nvPr>
        </p:nvSpPr>
        <p:spPr>
          <a:xfrm>
            <a:off x="4648200" y="1955050"/>
            <a:ext cx="828000" cy="885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41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bg>
      <p:bgPr>
        <a:solidFill>
          <a:schemeClr val="dk2"/>
        </a:solidFill>
      </p:bgPr>
    </p:bg>
    <p:spTree>
      <p:nvGrpSpPr>
        <p:cNvPr id="105" name="Shape 105"/>
        <p:cNvGrpSpPr/>
        <p:nvPr/>
      </p:nvGrpSpPr>
      <p:grpSpPr>
        <a:xfrm>
          <a:off x="0" y="0"/>
          <a:ext cx="0" cy="0"/>
          <a:chOff x="0" y="0"/>
          <a:chExt cx="0" cy="0"/>
        </a:xfrm>
      </p:grpSpPr>
      <p:pic>
        <p:nvPicPr>
          <p:cNvPr id="106" name="Google Shape;106;p14"/>
          <p:cNvPicPr preferRelativeResize="0"/>
          <p:nvPr/>
        </p:nvPicPr>
        <p:blipFill>
          <a:blip r:embed="rId2">
            <a:alphaModFix/>
          </a:blip>
          <a:stretch>
            <a:fillRect/>
          </a:stretch>
        </p:blipFill>
        <p:spPr>
          <a:xfrm flipH="1">
            <a:off x="-25" y="0"/>
            <a:ext cx="9144000" cy="5143495"/>
          </a:xfrm>
          <a:prstGeom prst="rect">
            <a:avLst/>
          </a:prstGeom>
          <a:noFill/>
          <a:ln>
            <a:noFill/>
          </a:ln>
        </p:spPr>
      </p:pic>
      <p:sp>
        <p:nvSpPr>
          <p:cNvPr id="107" name="Google Shape;107;p14"/>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4"/>
          <p:cNvSpPr txBox="1"/>
          <p:nvPr>
            <p:ph type="ctrTitle"/>
          </p:nvPr>
        </p:nvSpPr>
        <p:spPr>
          <a:xfrm>
            <a:off x="1721088" y="1587513"/>
            <a:ext cx="5701800" cy="14010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Font typeface="Gentium Book Basic"/>
              <a:buNone/>
              <a:defRPr b="0" sz="2700">
                <a:latin typeface="Gentium Book Basic"/>
                <a:ea typeface="Gentium Book Basic"/>
                <a:cs typeface="Gentium Book Basic"/>
                <a:sym typeface="Gentium Book Basic"/>
              </a:defRPr>
            </a:lvl1pPr>
            <a:lvl2pPr lvl="1" rtl="0" algn="ctr">
              <a:spcBef>
                <a:spcPts val="0"/>
              </a:spcBef>
              <a:spcAft>
                <a:spcPts val="0"/>
              </a:spcAft>
              <a:buSzPts val="3000"/>
              <a:buFont typeface="Gentium Book Basic"/>
              <a:buNone/>
              <a:defRPr b="0" sz="3000">
                <a:latin typeface="Gentium Book Basic"/>
                <a:ea typeface="Gentium Book Basic"/>
                <a:cs typeface="Gentium Book Basic"/>
                <a:sym typeface="Gentium Book Basic"/>
              </a:defRPr>
            </a:lvl2pPr>
            <a:lvl3pPr lvl="2" rtl="0" algn="ctr">
              <a:spcBef>
                <a:spcPts val="0"/>
              </a:spcBef>
              <a:spcAft>
                <a:spcPts val="0"/>
              </a:spcAft>
              <a:buSzPts val="3000"/>
              <a:buFont typeface="Gentium Book Basic"/>
              <a:buNone/>
              <a:defRPr b="0" sz="3000">
                <a:latin typeface="Gentium Book Basic"/>
                <a:ea typeface="Gentium Book Basic"/>
                <a:cs typeface="Gentium Book Basic"/>
                <a:sym typeface="Gentium Book Basic"/>
              </a:defRPr>
            </a:lvl3pPr>
            <a:lvl4pPr lvl="3" rtl="0" algn="ctr">
              <a:spcBef>
                <a:spcPts val="0"/>
              </a:spcBef>
              <a:spcAft>
                <a:spcPts val="0"/>
              </a:spcAft>
              <a:buSzPts val="3000"/>
              <a:buFont typeface="Gentium Book Basic"/>
              <a:buNone/>
              <a:defRPr b="0" sz="3000">
                <a:latin typeface="Gentium Book Basic"/>
                <a:ea typeface="Gentium Book Basic"/>
                <a:cs typeface="Gentium Book Basic"/>
                <a:sym typeface="Gentium Book Basic"/>
              </a:defRPr>
            </a:lvl4pPr>
            <a:lvl5pPr lvl="4" rtl="0" algn="ctr">
              <a:spcBef>
                <a:spcPts val="0"/>
              </a:spcBef>
              <a:spcAft>
                <a:spcPts val="0"/>
              </a:spcAft>
              <a:buSzPts val="3000"/>
              <a:buFont typeface="Gentium Book Basic"/>
              <a:buNone/>
              <a:defRPr b="0" sz="3000">
                <a:latin typeface="Gentium Book Basic"/>
                <a:ea typeface="Gentium Book Basic"/>
                <a:cs typeface="Gentium Book Basic"/>
                <a:sym typeface="Gentium Book Basic"/>
              </a:defRPr>
            </a:lvl5pPr>
            <a:lvl6pPr lvl="5" rtl="0" algn="ctr">
              <a:spcBef>
                <a:spcPts val="0"/>
              </a:spcBef>
              <a:spcAft>
                <a:spcPts val="0"/>
              </a:spcAft>
              <a:buSzPts val="3000"/>
              <a:buFont typeface="Gentium Book Basic"/>
              <a:buNone/>
              <a:defRPr b="0" sz="3000">
                <a:latin typeface="Gentium Book Basic"/>
                <a:ea typeface="Gentium Book Basic"/>
                <a:cs typeface="Gentium Book Basic"/>
                <a:sym typeface="Gentium Book Basic"/>
              </a:defRPr>
            </a:lvl6pPr>
            <a:lvl7pPr lvl="6" rtl="0" algn="ctr">
              <a:spcBef>
                <a:spcPts val="0"/>
              </a:spcBef>
              <a:spcAft>
                <a:spcPts val="0"/>
              </a:spcAft>
              <a:buSzPts val="3000"/>
              <a:buFont typeface="Gentium Book Basic"/>
              <a:buNone/>
              <a:defRPr b="0" sz="3000">
                <a:latin typeface="Gentium Book Basic"/>
                <a:ea typeface="Gentium Book Basic"/>
                <a:cs typeface="Gentium Book Basic"/>
                <a:sym typeface="Gentium Book Basic"/>
              </a:defRPr>
            </a:lvl7pPr>
            <a:lvl8pPr lvl="7" rtl="0" algn="ctr">
              <a:spcBef>
                <a:spcPts val="0"/>
              </a:spcBef>
              <a:spcAft>
                <a:spcPts val="0"/>
              </a:spcAft>
              <a:buSzPts val="3000"/>
              <a:buFont typeface="Gentium Book Basic"/>
              <a:buNone/>
              <a:defRPr b="0" sz="3000">
                <a:latin typeface="Gentium Book Basic"/>
                <a:ea typeface="Gentium Book Basic"/>
                <a:cs typeface="Gentium Book Basic"/>
                <a:sym typeface="Gentium Book Basic"/>
              </a:defRPr>
            </a:lvl8pPr>
            <a:lvl9pPr lvl="8" rtl="0" algn="ctr">
              <a:spcBef>
                <a:spcPts val="0"/>
              </a:spcBef>
              <a:spcAft>
                <a:spcPts val="0"/>
              </a:spcAft>
              <a:buSzPts val="3000"/>
              <a:buFont typeface="Gentium Book Basic"/>
              <a:buNone/>
              <a:defRPr b="0" sz="3000">
                <a:latin typeface="Gentium Book Basic"/>
                <a:ea typeface="Gentium Book Basic"/>
                <a:cs typeface="Gentium Book Basic"/>
                <a:sym typeface="Gentium Book Basic"/>
              </a:defRPr>
            </a:lvl9pPr>
          </a:lstStyle>
          <a:p/>
        </p:txBody>
      </p:sp>
      <p:sp>
        <p:nvSpPr>
          <p:cNvPr id="109" name="Google Shape;109;p14"/>
          <p:cNvSpPr txBox="1"/>
          <p:nvPr>
            <p:ph idx="1" type="subTitle"/>
          </p:nvPr>
        </p:nvSpPr>
        <p:spPr>
          <a:xfrm>
            <a:off x="1721106" y="3178713"/>
            <a:ext cx="57018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Helvetica Neue"/>
              <a:buNone/>
              <a:defRPr b="1" sz="1700">
                <a:latin typeface="Fira Sans"/>
                <a:ea typeface="Fira Sans"/>
                <a:cs typeface="Fira Sans"/>
                <a:sym typeface="Fira Sans"/>
              </a:defRPr>
            </a:lvl1pPr>
            <a:lvl2pPr lvl="1" rtl="0" algn="ctr">
              <a:lnSpc>
                <a:spcPct val="100000"/>
              </a:lnSpc>
              <a:spcBef>
                <a:spcPts val="0"/>
              </a:spcBef>
              <a:spcAft>
                <a:spcPts val="0"/>
              </a:spcAft>
              <a:buSzPts val="2000"/>
              <a:buFont typeface="Helvetica Neue"/>
              <a:buNone/>
              <a:defRPr b="1" sz="2000">
                <a:latin typeface="Helvetica Neue"/>
                <a:ea typeface="Helvetica Neue"/>
                <a:cs typeface="Helvetica Neue"/>
                <a:sym typeface="Helvetica Neue"/>
              </a:defRPr>
            </a:lvl2pPr>
            <a:lvl3pPr lvl="2" rtl="0" algn="ctr">
              <a:lnSpc>
                <a:spcPct val="100000"/>
              </a:lnSpc>
              <a:spcBef>
                <a:spcPts val="0"/>
              </a:spcBef>
              <a:spcAft>
                <a:spcPts val="0"/>
              </a:spcAft>
              <a:buSzPts val="2000"/>
              <a:buFont typeface="Helvetica Neue"/>
              <a:buNone/>
              <a:defRPr b="1" sz="2000">
                <a:latin typeface="Helvetica Neue"/>
                <a:ea typeface="Helvetica Neue"/>
                <a:cs typeface="Helvetica Neue"/>
                <a:sym typeface="Helvetica Neue"/>
              </a:defRPr>
            </a:lvl3pPr>
            <a:lvl4pPr lvl="3" rtl="0" algn="ctr">
              <a:lnSpc>
                <a:spcPct val="100000"/>
              </a:lnSpc>
              <a:spcBef>
                <a:spcPts val="0"/>
              </a:spcBef>
              <a:spcAft>
                <a:spcPts val="0"/>
              </a:spcAft>
              <a:buSzPts val="2000"/>
              <a:buFont typeface="Helvetica Neue"/>
              <a:buNone/>
              <a:defRPr b="1" sz="2000">
                <a:latin typeface="Helvetica Neue"/>
                <a:ea typeface="Helvetica Neue"/>
                <a:cs typeface="Helvetica Neue"/>
                <a:sym typeface="Helvetica Neue"/>
              </a:defRPr>
            </a:lvl4pPr>
            <a:lvl5pPr lvl="4" rtl="0" algn="ctr">
              <a:lnSpc>
                <a:spcPct val="100000"/>
              </a:lnSpc>
              <a:spcBef>
                <a:spcPts val="0"/>
              </a:spcBef>
              <a:spcAft>
                <a:spcPts val="0"/>
              </a:spcAft>
              <a:buSzPts val="2000"/>
              <a:buFont typeface="Helvetica Neue"/>
              <a:buNone/>
              <a:defRPr b="1" sz="2000">
                <a:latin typeface="Helvetica Neue"/>
                <a:ea typeface="Helvetica Neue"/>
                <a:cs typeface="Helvetica Neue"/>
                <a:sym typeface="Helvetica Neue"/>
              </a:defRPr>
            </a:lvl5pPr>
            <a:lvl6pPr lvl="5" rtl="0" algn="ctr">
              <a:lnSpc>
                <a:spcPct val="100000"/>
              </a:lnSpc>
              <a:spcBef>
                <a:spcPts val="0"/>
              </a:spcBef>
              <a:spcAft>
                <a:spcPts val="0"/>
              </a:spcAft>
              <a:buSzPts val="2000"/>
              <a:buFont typeface="Helvetica Neue"/>
              <a:buNone/>
              <a:defRPr b="1" sz="2000">
                <a:latin typeface="Helvetica Neue"/>
                <a:ea typeface="Helvetica Neue"/>
                <a:cs typeface="Helvetica Neue"/>
                <a:sym typeface="Helvetica Neue"/>
              </a:defRPr>
            </a:lvl6pPr>
            <a:lvl7pPr lvl="6" rtl="0" algn="ctr">
              <a:lnSpc>
                <a:spcPct val="100000"/>
              </a:lnSpc>
              <a:spcBef>
                <a:spcPts val="0"/>
              </a:spcBef>
              <a:spcAft>
                <a:spcPts val="0"/>
              </a:spcAft>
              <a:buSzPts val="2000"/>
              <a:buFont typeface="Helvetica Neue"/>
              <a:buNone/>
              <a:defRPr b="1" sz="2000">
                <a:latin typeface="Helvetica Neue"/>
                <a:ea typeface="Helvetica Neue"/>
                <a:cs typeface="Helvetica Neue"/>
                <a:sym typeface="Helvetica Neue"/>
              </a:defRPr>
            </a:lvl7pPr>
            <a:lvl8pPr lvl="7" rtl="0" algn="ctr">
              <a:lnSpc>
                <a:spcPct val="100000"/>
              </a:lnSpc>
              <a:spcBef>
                <a:spcPts val="0"/>
              </a:spcBef>
              <a:spcAft>
                <a:spcPts val="0"/>
              </a:spcAft>
              <a:buSzPts val="2000"/>
              <a:buFont typeface="Helvetica Neue"/>
              <a:buNone/>
              <a:defRPr b="1" sz="2000">
                <a:latin typeface="Helvetica Neue"/>
                <a:ea typeface="Helvetica Neue"/>
                <a:cs typeface="Helvetica Neue"/>
                <a:sym typeface="Helvetica Neue"/>
              </a:defRPr>
            </a:lvl8pPr>
            <a:lvl9pPr lvl="8" rtl="0" algn="ctr">
              <a:lnSpc>
                <a:spcPct val="100000"/>
              </a:lnSpc>
              <a:spcBef>
                <a:spcPts val="0"/>
              </a:spcBef>
              <a:spcAft>
                <a:spcPts val="0"/>
              </a:spcAft>
              <a:buSzPts val="2000"/>
              <a:buFont typeface="Helvetica Neue"/>
              <a:buNone/>
              <a:defRPr b="1" sz="2000">
                <a:latin typeface="Helvetica Neue"/>
                <a:ea typeface="Helvetica Neue"/>
                <a:cs typeface="Helvetica Neue"/>
                <a:sym typeface="Helvetica Neu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3">
    <p:bg>
      <p:bgPr>
        <a:solidFill>
          <a:schemeClr val="dk2"/>
        </a:solidFill>
      </p:bgPr>
    </p:bg>
    <p:spTree>
      <p:nvGrpSpPr>
        <p:cNvPr id="110" name="Shape 110"/>
        <p:cNvGrpSpPr/>
        <p:nvPr/>
      </p:nvGrpSpPr>
      <p:grpSpPr>
        <a:xfrm>
          <a:off x="0" y="0"/>
          <a:ext cx="0" cy="0"/>
          <a:chOff x="0" y="0"/>
          <a:chExt cx="0" cy="0"/>
        </a:xfrm>
      </p:grpSpPr>
      <p:pic>
        <p:nvPicPr>
          <p:cNvPr id="111" name="Google Shape;111;p15"/>
          <p:cNvPicPr preferRelativeResize="0"/>
          <p:nvPr/>
        </p:nvPicPr>
        <p:blipFill>
          <a:blip r:embed="rId2">
            <a:alphaModFix/>
          </a:blip>
          <a:stretch>
            <a:fillRect/>
          </a:stretch>
        </p:blipFill>
        <p:spPr>
          <a:xfrm>
            <a:off x="-25" y="0"/>
            <a:ext cx="9144048" cy="5143500"/>
          </a:xfrm>
          <a:prstGeom prst="rect">
            <a:avLst/>
          </a:prstGeom>
          <a:noFill/>
          <a:ln>
            <a:noFill/>
          </a:ln>
        </p:spPr>
      </p:pic>
      <p:sp>
        <p:nvSpPr>
          <p:cNvPr id="112" name="Google Shape;112;p15"/>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
    <p:bg>
      <p:bgPr>
        <a:solidFill>
          <a:schemeClr val="dk2"/>
        </a:solidFill>
      </p:bgPr>
    </p:bg>
    <p:spTree>
      <p:nvGrpSpPr>
        <p:cNvPr id="114" name="Shape 114"/>
        <p:cNvGrpSpPr/>
        <p:nvPr/>
      </p:nvGrpSpPr>
      <p:grpSpPr>
        <a:xfrm>
          <a:off x="0" y="0"/>
          <a:ext cx="0" cy="0"/>
          <a:chOff x="0" y="0"/>
          <a:chExt cx="0" cy="0"/>
        </a:xfrm>
      </p:grpSpPr>
      <p:pic>
        <p:nvPicPr>
          <p:cNvPr id="115" name="Google Shape;115;p16"/>
          <p:cNvPicPr preferRelativeResize="0"/>
          <p:nvPr/>
        </p:nvPicPr>
        <p:blipFill>
          <a:blip r:embed="rId2">
            <a:alphaModFix/>
          </a:blip>
          <a:stretch>
            <a:fillRect/>
          </a:stretch>
        </p:blipFill>
        <p:spPr>
          <a:xfrm>
            <a:off x="-25" y="0"/>
            <a:ext cx="9144000" cy="5143495"/>
          </a:xfrm>
          <a:prstGeom prst="rect">
            <a:avLst/>
          </a:prstGeom>
          <a:noFill/>
          <a:ln>
            <a:noFill/>
          </a:ln>
        </p:spPr>
      </p:pic>
      <p:sp>
        <p:nvSpPr>
          <p:cNvPr id="116" name="Google Shape;116;p16"/>
          <p:cNvSpPr/>
          <p:nvPr/>
        </p:nvSpPr>
        <p:spPr>
          <a:xfrm>
            <a:off x="0" y="229875"/>
            <a:ext cx="84306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6"/>
          <p:cNvSpPr/>
          <p:nvPr/>
        </p:nvSpPr>
        <p:spPr>
          <a:xfrm>
            <a:off x="8430600" y="229875"/>
            <a:ext cx="255900" cy="4683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19" name="Google Shape;119;p16"/>
          <p:cNvSpPr txBox="1"/>
          <p:nvPr>
            <p:ph idx="1" type="subTitle"/>
          </p:nvPr>
        </p:nvSpPr>
        <p:spPr>
          <a:xfrm>
            <a:off x="713250" y="3229250"/>
            <a:ext cx="2099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20" name="Google Shape;120;p16"/>
          <p:cNvSpPr txBox="1"/>
          <p:nvPr>
            <p:ph idx="2" type="subTitle"/>
          </p:nvPr>
        </p:nvSpPr>
        <p:spPr>
          <a:xfrm>
            <a:off x="2942375" y="3229250"/>
            <a:ext cx="2099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21" name="Google Shape;121;p16"/>
          <p:cNvSpPr txBox="1"/>
          <p:nvPr>
            <p:ph idx="3" type="subTitle"/>
          </p:nvPr>
        </p:nvSpPr>
        <p:spPr>
          <a:xfrm>
            <a:off x="5171500" y="3229250"/>
            <a:ext cx="2099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22" name="Google Shape;122;p16"/>
          <p:cNvSpPr txBox="1"/>
          <p:nvPr>
            <p:ph idx="4" type="subTitle"/>
          </p:nvPr>
        </p:nvSpPr>
        <p:spPr>
          <a:xfrm>
            <a:off x="713246" y="2842550"/>
            <a:ext cx="20997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23" name="Google Shape;123;p16"/>
          <p:cNvSpPr txBox="1"/>
          <p:nvPr>
            <p:ph idx="5" type="subTitle"/>
          </p:nvPr>
        </p:nvSpPr>
        <p:spPr>
          <a:xfrm>
            <a:off x="2942371" y="2842550"/>
            <a:ext cx="20997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24" name="Google Shape;124;p16"/>
          <p:cNvSpPr txBox="1"/>
          <p:nvPr>
            <p:ph idx="6" type="subTitle"/>
          </p:nvPr>
        </p:nvSpPr>
        <p:spPr>
          <a:xfrm>
            <a:off x="5171496" y="2842550"/>
            <a:ext cx="20997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bg>
      <p:bgPr>
        <a:solidFill>
          <a:schemeClr val="dk2"/>
        </a:solidFill>
      </p:bgPr>
    </p:bg>
    <p:spTree>
      <p:nvGrpSpPr>
        <p:cNvPr id="125" name="Shape 125"/>
        <p:cNvGrpSpPr/>
        <p:nvPr/>
      </p:nvGrpSpPr>
      <p:grpSpPr>
        <a:xfrm>
          <a:off x="0" y="0"/>
          <a:ext cx="0" cy="0"/>
          <a:chOff x="0" y="0"/>
          <a:chExt cx="0" cy="0"/>
        </a:xfrm>
      </p:grpSpPr>
      <p:pic>
        <p:nvPicPr>
          <p:cNvPr id="126" name="Google Shape;126;p17"/>
          <p:cNvPicPr preferRelativeResize="0"/>
          <p:nvPr/>
        </p:nvPicPr>
        <p:blipFill>
          <a:blip r:embed="rId2">
            <a:alphaModFix/>
          </a:blip>
          <a:stretch>
            <a:fillRect/>
          </a:stretch>
        </p:blipFill>
        <p:spPr>
          <a:xfrm>
            <a:off x="0" y="0"/>
            <a:ext cx="9143990" cy="5143500"/>
          </a:xfrm>
          <a:prstGeom prst="rect">
            <a:avLst/>
          </a:prstGeom>
          <a:noFill/>
          <a:ln>
            <a:noFill/>
          </a:ln>
        </p:spPr>
      </p:pic>
      <p:sp>
        <p:nvSpPr>
          <p:cNvPr id="127" name="Google Shape;127;p17"/>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7"/>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9" name="Google Shape;129;p17"/>
          <p:cNvSpPr txBox="1"/>
          <p:nvPr>
            <p:ph idx="1" type="subTitle"/>
          </p:nvPr>
        </p:nvSpPr>
        <p:spPr>
          <a:xfrm>
            <a:off x="1813863" y="2140539"/>
            <a:ext cx="2099700" cy="732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30" name="Google Shape;130;p17"/>
          <p:cNvSpPr txBox="1"/>
          <p:nvPr>
            <p:ph idx="2" type="subTitle"/>
          </p:nvPr>
        </p:nvSpPr>
        <p:spPr>
          <a:xfrm>
            <a:off x="1813863" y="3577625"/>
            <a:ext cx="2099700" cy="728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31" name="Google Shape;131;p17"/>
          <p:cNvSpPr txBox="1"/>
          <p:nvPr>
            <p:ph idx="3" type="subTitle"/>
          </p:nvPr>
        </p:nvSpPr>
        <p:spPr>
          <a:xfrm>
            <a:off x="5223838" y="1404429"/>
            <a:ext cx="2099700" cy="732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32" name="Google Shape;132;p17"/>
          <p:cNvSpPr txBox="1"/>
          <p:nvPr>
            <p:ph idx="4" type="subTitle"/>
          </p:nvPr>
        </p:nvSpPr>
        <p:spPr>
          <a:xfrm>
            <a:off x="1813858" y="1752950"/>
            <a:ext cx="2099700" cy="386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33" name="Google Shape;133;p17"/>
          <p:cNvSpPr txBox="1"/>
          <p:nvPr>
            <p:ph idx="5" type="subTitle"/>
          </p:nvPr>
        </p:nvSpPr>
        <p:spPr>
          <a:xfrm>
            <a:off x="1813858" y="3190925"/>
            <a:ext cx="2099700" cy="386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34" name="Google Shape;134;p17"/>
          <p:cNvSpPr txBox="1"/>
          <p:nvPr>
            <p:ph idx="6" type="subTitle"/>
          </p:nvPr>
        </p:nvSpPr>
        <p:spPr>
          <a:xfrm>
            <a:off x="5223833" y="1017713"/>
            <a:ext cx="20997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35" name="Google Shape;135;p17"/>
          <p:cNvSpPr txBox="1"/>
          <p:nvPr>
            <p:ph idx="7" type="subTitle"/>
          </p:nvPr>
        </p:nvSpPr>
        <p:spPr>
          <a:xfrm>
            <a:off x="5223838" y="2849513"/>
            <a:ext cx="2099700" cy="72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36" name="Google Shape;136;p17"/>
          <p:cNvSpPr txBox="1"/>
          <p:nvPr>
            <p:ph idx="8" type="subTitle"/>
          </p:nvPr>
        </p:nvSpPr>
        <p:spPr>
          <a:xfrm>
            <a:off x="5223833" y="2461963"/>
            <a:ext cx="20997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4">
    <p:bg>
      <p:bgPr>
        <a:solidFill>
          <a:schemeClr val="dk2"/>
        </a:solidFill>
      </p:bgPr>
    </p:bg>
    <p:spTree>
      <p:nvGrpSpPr>
        <p:cNvPr id="137" name="Shape 137"/>
        <p:cNvGrpSpPr/>
        <p:nvPr/>
      </p:nvGrpSpPr>
      <p:grpSpPr>
        <a:xfrm>
          <a:off x="0" y="0"/>
          <a:ext cx="0" cy="0"/>
          <a:chOff x="0" y="0"/>
          <a:chExt cx="0" cy="0"/>
        </a:xfrm>
      </p:grpSpPr>
      <p:pic>
        <p:nvPicPr>
          <p:cNvPr id="138" name="Google Shape;138;p18"/>
          <p:cNvPicPr preferRelativeResize="0"/>
          <p:nvPr/>
        </p:nvPicPr>
        <p:blipFill>
          <a:blip r:embed="rId2">
            <a:alphaModFix/>
          </a:blip>
          <a:stretch>
            <a:fillRect/>
          </a:stretch>
        </p:blipFill>
        <p:spPr>
          <a:xfrm flipH="1" rot="10800000">
            <a:off x="-25" y="0"/>
            <a:ext cx="9144000" cy="5143495"/>
          </a:xfrm>
          <a:prstGeom prst="rect">
            <a:avLst/>
          </a:prstGeom>
          <a:noFill/>
          <a:ln>
            <a:noFill/>
          </a:ln>
        </p:spPr>
      </p:pic>
      <p:grpSp>
        <p:nvGrpSpPr>
          <p:cNvPr id="139" name="Google Shape;139;p18"/>
          <p:cNvGrpSpPr/>
          <p:nvPr/>
        </p:nvGrpSpPr>
        <p:grpSpPr>
          <a:xfrm flipH="1">
            <a:off x="184550" y="229875"/>
            <a:ext cx="8686500" cy="4683600"/>
            <a:chOff x="0" y="229875"/>
            <a:chExt cx="8686500" cy="4683600"/>
          </a:xfrm>
        </p:grpSpPr>
        <p:sp>
          <p:nvSpPr>
            <p:cNvPr id="140" name="Google Shape;140;p18"/>
            <p:cNvSpPr/>
            <p:nvPr/>
          </p:nvSpPr>
          <p:spPr>
            <a:xfrm>
              <a:off x="0" y="229875"/>
              <a:ext cx="84306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8"/>
            <p:cNvSpPr/>
            <p:nvPr/>
          </p:nvSpPr>
          <p:spPr>
            <a:xfrm>
              <a:off x="8430600" y="229875"/>
              <a:ext cx="255900" cy="4683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 name="Google Shape;142;p1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3" name="Google Shape;143;p18"/>
          <p:cNvSpPr txBox="1"/>
          <p:nvPr>
            <p:ph idx="1" type="subTitle"/>
          </p:nvPr>
        </p:nvSpPr>
        <p:spPr>
          <a:xfrm>
            <a:off x="1293025" y="2034538"/>
            <a:ext cx="2099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44" name="Google Shape;144;p18"/>
          <p:cNvSpPr txBox="1"/>
          <p:nvPr>
            <p:ph idx="2" type="subTitle"/>
          </p:nvPr>
        </p:nvSpPr>
        <p:spPr>
          <a:xfrm>
            <a:off x="3522150" y="2034538"/>
            <a:ext cx="2099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45" name="Google Shape;145;p18"/>
          <p:cNvSpPr txBox="1"/>
          <p:nvPr>
            <p:ph idx="3" type="subTitle"/>
          </p:nvPr>
        </p:nvSpPr>
        <p:spPr>
          <a:xfrm>
            <a:off x="5751275" y="2034538"/>
            <a:ext cx="2099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46" name="Google Shape;146;p18"/>
          <p:cNvSpPr txBox="1"/>
          <p:nvPr>
            <p:ph idx="4" type="subTitle"/>
          </p:nvPr>
        </p:nvSpPr>
        <p:spPr>
          <a:xfrm>
            <a:off x="1293025" y="1731663"/>
            <a:ext cx="2099700" cy="303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47" name="Google Shape;147;p18"/>
          <p:cNvSpPr txBox="1"/>
          <p:nvPr>
            <p:ph idx="5" type="subTitle"/>
          </p:nvPr>
        </p:nvSpPr>
        <p:spPr>
          <a:xfrm>
            <a:off x="3522150" y="1731663"/>
            <a:ext cx="2099700" cy="303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48" name="Google Shape;148;p18"/>
          <p:cNvSpPr txBox="1"/>
          <p:nvPr>
            <p:ph idx="6" type="subTitle"/>
          </p:nvPr>
        </p:nvSpPr>
        <p:spPr>
          <a:xfrm>
            <a:off x="5751275" y="1731663"/>
            <a:ext cx="2099700" cy="303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49" name="Google Shape;149;p18"/>
          <p:cNvSpPr txBox="1"/>
          <p:nvPr>
            <p:ph idx="7" type="subTitle"/>
          </p:nvPr>
        </p:nvSpPr>
        <p:spPr>
          <a:xfrm>
            <a:off x="1293025" y="3653850"/>
            <a:ext cx="2099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0" name="Google Shape;150;p18"/>
          <p:cNvSpPr txBox="1"/>
          <p:nvPr>
            <p:ph idx="8" type="subTitle"/>
          </p:nvPr>
        </p:nvSpPr>
        <p:spPr>
          <a:xfrm>
            <a:off x="3522150" y="3653850"/>
            <a:ext cx="2099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1" name="Google Shape;151;p18"/>
          <p:cNvSpPr txBox="1"/>
          <p:nvPr>
            <p:ph idx="9" type="subTitle"/>
          </p:nvPr>
        </p:nvSpPr>
        <p:spPr>
          <a:xfrm>
            <a:off x="5751275" y="3653850"/>
            <a:ext cx="2099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2" name="Google Shape;152;p18"/>
          <p:cNvSpPr txBox="1"/>
          <p:nvPr>
            <p:ph idx="13" type="subTitle"/>
          </p:nvPr>
        </p:nvSpPr>
        <p:spPr>
          <a:xfrm>
            <a:off x="1293025" y="3350850"/>
            <a:ext cx="2099700" cy="303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53" name="Google Shape;153;p18"/>
          <p:cNvSpPr txBox="1"/>
          <p:nvPr>
            <p:ph idx="14" type="subTitle"/>
          </p:nvPr>
        </p:nvSpPr>
        <p:spPr>
          <a:xfrm>
            <a:off x="3522150" y="3350850"/>
            <a:ext cx="2099700" cy="303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54" name="Google Shape;154;p18"/>
          <p:cNvSpPr txBox="1"/>
          <p:nvPr>
            <p:ph idx="15" type="subTitle"/>
          </p:nvPr>
        </p:nvSpPr>
        <p:spPr>
          <a:xfrm>
            <a:off x="5751275" y="3350850"/>
            <a:ext cx="2099700" cy="303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Helvetica Neue"/>
              <a:buNone/>
              <a:defRPr b="1" i="1" sz="2000"/>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155" name="Google Shape;155;p18"/>
          <p:cNvSpPr txBox="1"/>
          <p:nvPr>
            <p:ph hasCustomPrompt="1" idx="16" type="title"/>
          </p:nvPr>
        </p:nvSpPr>
        <p:spPr>
          <a:xfrm>
            <a:off x="1293025" y="1414100"/>
            <a:ext cx="2099700" cy="303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
        <p:nvSpPr>
          <p:cNvPr id="156" name="Google Shape;156;p18"/>
          <p:cNvSpPr txBox="1"/>
          <p:nvPr>
            <p:ph hasCustomPrompt="1" idx="17" type="title"/>
          </p:nvPr>
        </p:nvSpPr>
        <p:spPr>
          <a:xfrm>
            <a:off x="3522150" y="1414100"/>
            <a:ext cx="2099700" cy="303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
        <p:nvSpPr>
          <p:cNvPr id="157" name="Google Shape;157;p18"/>
          <p:cNvSpPr txBox="1"/>
          <p:nvPr>
            <p:ph hasCustomPrompt="1" idx="18" type="title"/>
          </p:nvPr>
        </p:nvSpPr>
        <p:spPr>
          <a:xfrm>
            <a:off x="5751275" y="1414100"/>
            <a:ext cx="2099700" cy="303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
        <p:nvSpPr>
          <p:cNvPr id="158" name="Google Shape;158;p18"/>
          <p:cNvSpPr txBox="1"/>
          <p:nvPr>
            <p:ph hasCustomPrompt="1" idx="19" type="title"/>
          </p:nvPr>
        </p:nvSpPr>
        <p:spPr>
          <a:xfrm>
            <a:off x="1293025" y="3002850"/>
            <a:ext cx="2099700" cy="303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
        <p:nvSpPr>
          <p:cNvPr id="159" name="Google Shape;159;p18"/>
          <p:cNvSpPr txBox="1"/>
          <p:nvPr>
            <p:ph hasCustomPrompt="1" idx="20" type="title"/>
          </p:nvPr>
        </p:nvSpPr>
        <p:spPr>
          <a:xfrm>
            <a:off x="3522150" y="3002850"/>
            <a:ext cx="2099700" cy="303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
        <p:nvSpPr>
          <p:cNvPr id="160" name="Google Shape;160;p18"/>
          <p:cNvSpPr txBox="1"/>
          <p:nvPr>
            <p:ph hasCustomPrompt="1" idx="21" type="title"/>
          </p:nvPr>
        </p:nvSpPr>
        <p:spPr>
          <a:xfrm>
            <a:off x="5751275" y="3002850"/>
            <a:ext cx="2099700" cy="303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
    <p:bg>
      <p:bgPr>
        <a:solidFill>
          <a:schemeClr val="dk2"/>
        </a:solidFill>
      </p:bgPr>
    </p:bg>
    <p:spTree>
      <p:nvGrpSpPr>
        <p:cNvPr id="161" name="Shape 161"/>
        <p:cNvGrpSpPr/>
        <p:nvPr/>
      </p:nvGrpSpPr>
      <p:grpSpPr>
        <a:xfrm>
          <a:off x="0" y="0"/>
          <a:ext cx="0" cy="0"/>
          <a:chOff x="0" y="0"/>
          <a:chExt cx="0" cy="0"/>
        </a:xfrm>
      </p:grpSpPr>
      <p:pic>
        <p:nvPicPr>
          <p:cNvPr id="162" name="Google Shape;162;p19"/>
          <p:cNvPicPr preferRelativeResize="0"/>
          <p:nvPr/>
        </p:nvPicPr>
        <p:blipFill>
          <a:blip r:embed="rId2">
            <a:alphaModFix/>
          </a:blip>
          <a:stretch>
            <a:fillRect/>
          </a:stretch>
        </p:blipFill>
        <p:spPr>
          <a:xfrm flipH="1" rot="10800000">
            <a:off x="-25" y="0"/>
            <a:ext cx="9144000" cy="5143495"/>
          </a:xfrm>
          <a:prstGeom prst="rect">
            <a:avLst/>
          </a:prstGeom>
          <a:noFill/>
          <a:ln>
            <a:noFill/>
          </a:ln>
        </p:spPr>
      </p:pic>
      <p:sp>
        <p:nvSpPr>
          <p:cNvPr id="163" name="Google Shape;163;p19"/>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9"/>
          <p:cNvSpPr txBox="1"/>
          <p:nvPr>
            <p:ph hasCustomPrompt="1" type="title"/>
          </p:nvPr>
        </p:nvSpPr>
        <p:spPr>
          <a:xfrm>
            <a:off x="713225" y="770150"/>
            <a:ext cx="3525900" cy="1055400"/>
          </a:xfrm>
          <a:prstGeom prst="rect">
            <a:avLst/>
          </a:prstGeom>
        </p:spPr>
        <p:txBody>
          <a:bodyPr anchorCtr="0" anchor="ctr" bIns="91425" lIns="91425" spcFirstLastPara="1" rIns="91425" wrap="square" tIns="91425">
            <a:noAutofit/>
          </a:bodyPr>
          <a:lstStyle>
            <a:lvl1pPr lvl="0" rtl="0">
              <a:spcBef>
                <a:spcPts val="0"/>
              </a:spcBef>
              <a:spcAft>
                <a:spcPts val="0"/>
              </a:spcAft>
              <a:buSzPts val="8000"/>
              <a:buNone/>
              <a:defRPr sz="8000"/>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a:r>
              <a:t>xx%</a:t>
            </a:r>
          </a:p>
        </p:txBody>
      </p:sp>
      <p:sp>
        <p:nvSpPr>
          <p:cNvPr id="165" name="Google Shape;165;p19"/>
          <p:cNvSpPr txBox="1"/>
          <p:nvPr>
            <p:ph idx="1" type="subTitle"/>
          </p:nvPr>
        </p:nvSpPr>
        <p:spPr>
          <a:xfrm>
            <a:off x="713225" y="1939000"/>
            <a:ext cx="3525900" cy="444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a:latin typeface="Fira Sans"/>
                <a:ea typeface="Fira Sans"/>
                <a:cs typeface="Fira Sans"/>
                <a:sym typeface="Fira Sans"/>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66" name="Google Shape;166;p19"/>
          <p:cNvSpPr txBox="1"/>
          <p:nvPr>
            <p:ph hasCustomPrompt="1" idx="2" type="title"/>
          </p:nvPr>
        </p:nvSpPr>
        <p:spPr>
          <a:xfrm>
            <a:off x="713225" y="2759900"/>
            <a:ext cx="3525900" cy="1055400"/>
          </a:xfrm>
          <a:prstGeom prst="rect">
            <a:avLst/>
          </a:prstGeom>
        </p:spPr>
        <p:txBody>
          <a:bodyPr anchorCtr="0" anchor="ctr" bIns="91425" lIns="91425" spcFirstLastPara="1" rIns="91425" wrap="square" tIns="91425">
            <a:noAutofit/>
          </a:bodyPr>
          <a:lstStyle>
            <a:lvl1pPr lvl="0" rtl="0">
              <a:spcBef>
                <a:spcPts val="0"/>
              </a:spcBef>
              <a:spcAft>
                <a:spcPts val="0"/>
              </a:spcAft>
              <a:buSzPts val="8000"/>
              <a:buNone/>
              <a:defRPr sz="8000"/>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a:r>
              <a:t>xx%</a:t>
            </a:r>
          </a:p>
        </p:txBody>
      </p:sp>
      <p:sp>
        <p:nvSpPr>
          <p:cNvPr id="167" name="Google Shape;167;p19"/>
          <p:cNvSpPr txBox="1"/>
          <p:nvPr>
            <p:ph idx="3" type="subTitle"/>
          </p:nvPr>
        </p:nvSpPr>
        <p:spPr>
          <a:xfrm>
            <a:off x="713225" y="3928750"/>
            <a:ext cx="3525900" cy="444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a:latin typeface="Fira Sans"/>
                <a:ea typeface="Fira Sans"/>
                <a:cs typeface="Fira Sans"/>
                <a:sym typeface="Fira Sans"/>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68" name="Google Shape;168;p19"/>
          <p:cNvSpPr txBox="1"/>
          <p:nvPr>
            <p:ph hasCustomPrompt="1" idx="4" type="title"/>
          </p:nvPr>
        </p:nvSpPr>
        <p:spPr>
          <a:xfrm>
            <a:off x="4464675" y="1701450"/>
            <a:ext cx="3525900" cy="1055400"/>
          </a:xfrm>
          <a:prstGeom prst="rect">
            <a:avLst/>
          </a:prstGeom>
        </p:spPr>
        <p:txBody>
          <a:bodyPr anchorCtr="0" anchor="ctr" bIns="91425" lIns="91425" spcFirstLastPara="1" rIns="91425" wrap="square" tIns="91425">
            <a:noAutofit/>
          </a:bodyPr>
          <a:lstStyle>
            <a:lvl1pPr lvl="0" rtl="0">
              <a:spcBef>
                <a:spcPts val="0"/>
              </a:spcBef>
              <a:spcAft>
                <a:spcPts val="0"/>
              </a:spcAft>
              <a:buSzPts val="8000"/>
              <a:buNone/>
              <a:defRPr sz="8000"/>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a:r>
              <a:t>xx%</a:t>
            </a:r>
          </a:p>
        </p:txBody>
      </p:sp>
      <p:sp>
        <p:nvSpPr>
          <p:cNvPr id="169" name="Google Shape;169;p19"/>
          <p:cNvSpPr txBox="1"/>
          <p:nvPr>
            <p:ph idx="5" type="subTitle"/>
          </p:nvPr>
        </p:nvSpPr>
        <p:spPr>
          <a:xfrm>
            <a:off x="4464675" y="2870300"/>
            <a:ext cx="3525900" cy="444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a:latin typeface="Fira Sans"/>
                <a:ea typeface="Fira Sans"/>
                <a:cs typeface="Fira Sans"/>
                <a:sym typeface="Fira Sans"/>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7">
    <p:spTree>
      <p:nvGrpSpPr>
        <p:cNvPr id="170" name="Shape 170"/>
        <p:cNvGrpSpPr/>
        <p:nvPr/>
      </p:nvGrpSpPr>
      <p:grpSpPr>
        <a:xfrm>
          <a:off x="0" y="0"/>
          <a:ext cx="0" cy="0"/>
          <a:chOff x="0" y="0"/>
          <a:chExt cx="0" cy="0"/>
        </a:xfrm>
      </p:grpSpPr>
      <p:pic>
        <p:nvPicPr>
          <p:cNvPr id="171" name="Google Shape;171;p20"/>
          <p:cNvPicPr preferRelativeResize="0"/>
          <p:nvPr/>
        </p:nvPicPr>
        <p:blipFill>
          <a:blip r:embed="rId2">
            <a:alphaModFix/>
          </a:blip>
          <a:stretch>
            <a:fillRect/>
          </a:stretch>
        </p:blipFill>
        <p:spPr>
          <a:xfrm>
            <a:off x="0" y="0"/>
            <a:ext cx="9143990" cy="5143500"/>
          </a:xfrm>
          <a:prstGeom prst="rect">
            <a:avLst/>
          </a:prstGeom>
          <a:noFill/>
          <a:ln>
            <a:noFill/>
          </a:ln>
        </p:spPr>
      </p:pic>
      <p:sp>
        <p:nvSpPr>
          <p:cNvPr id="172" name="Google Shape;172;p20"/>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0"/>
          <p:cNvSpPr txBox="1"/>
          <p:nvPr>
            <p:ph type="title"/>
          </p:nvPr>
        </p:nvSpPr>
        <p:spPr>
          <a:xfrm>
            <a:off x="713225" y="1907175"/>
            <a:ext cx="4146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4" name="Google Shape;174;p20"/>
          <p:cNvSpPr txBox="1"/>
          <p:nvPr>
            <p:ph idx="1" type="subTitle"/>
          </p:nvPr>
        </p:nvSpPr>
        <p:spPr>
          <a:xfrm>
            <a:off x="713225" y="2479875"/>
            <a:ext cx="4146300" cy="782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2"/>
        </a:solidFill>
      </p:bgPr>
    </p:bg>
    <p:spTree>
      <p:nvGrpSpPr>
        <p:cNvPr id="32" name="Shape 32"/>
        <p:cNvGrpSpPr/>
        <p:nvPr/>
      </p:nvGrpSpPr>
      <p:grpSpPr>
        <a:xfrm>
          <a:off x="0" y="0"/>
          <a:ext cx="0" cy="0"/>
          <a:chOff x="0" y="0"/>
          <a:chExt cx="0" cy="0"/>
        </a:xfrm>
      </p:grpSpPr>
      <p:sp>
        <p:nvSpPr>
          <p:cNvPr id="33" name="Google Shape;33;p3"/>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 name="Google Shape;34;p3"/>
          <p:cNvPicPr preferRelativeResize="0"/>
          <p:nvPr/>
        </p:nvPicPr>
        <p:blipFill>
          <a:blip r:embed="rId2">
            <a:alphaModFix/>
          </a:blip>
          <a:stretch>
            <a:fillRect/>
          </a:stretch>
        </p:blipFill>
        <p:spPr>
          <a:xfrm flipH="1">
            <a:off x="6" y="-2425"/>
            <a:ext cx="9143995" cy="5143500"/>
          </a:xfrm>
          <a:prstGeom prst="rect">
            <a:avLst/>
          </a:prstGeom>
          <a:noFill/>
          <a:ln>
            <a:noFill/>
          </a:ln>
        </p:spPr>
      </p:pic>
      <p:sp>
        <p:nvSpPr>
          <p:cNvPr id="35" name="Google Shape;35;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36" name="Google Shape;36;p3"/>
          <p:cNvSpPr txBox="1"/>
          <p:nvPr>
            <p:ph type="ctrTitle"/>
          </p:nvPr>
        </p:nvSpPr>
        <p:spPr>
          <a:xfrm>
            <a:off x="4598860" y="2008500"/>
            <a:ext cx="3831900" cy="1556100"/>
          </a:xfrm>
          <a:prstGeom prst="rect">
            <a:avLst/>
          </a:prstGeom>
        </p:spPr>
        <p:txBody>
          <a:bodyPr anchorCtr="0" anchor="b" bIns="91425" lIns="91425" spcFirstLastPara="1" rIns="91425" wrap="square" tIns="91425">
            <a:noAutofit/>
          </a:bodyPr>
          <a:lstStyle>
            <a:lvl1pPr lvl="0" rtl="0">
              <a:spcBef>
                <a:spcPts val="0"/>
              </a:spcBef>
              <a:spcAft>
                <a:spcPts val="0"/>
              </a:spcAft>
              <a:buSzPts val="5200"/>
              <a:buNone/>
              <a:defRPr sz="5200">
                <a:solidFill>
                  <a:schemeClr val="lt2"/>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37" name="Google Shape;37;p3"/>
          <p:cNvSpPr txBox="1"/>
          <p:nvPr>
            <p:ph idx="1" type="subTitle"/>
          </p:nvPr>
        </p:nvSpPr>
        <p:spPr>
          <a:xfrm>
            <a:off x="4598872" y="3601525"/>
            <a:ext cx="38319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solidFill>
                  <a:schemeClr val="lt2"/>
                </a:solidFill>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8" name="Google Shape;38;p3"/>
          <p:cNvSpPr txBox="1"/>
          <p:nvPr>
            <p:ph hasCustomPrompt="1" idx="2" type="title"/>
          </p:nvPr>
        </p:nvSpPr>
        <p:spPr>
          <a:xfrm>
            <a:off x="4598776" y="1155300"/>
            <a:ext cx="3831900" cy="853200"/>
          </a:xfrm>
          <a:prstGeom prst="rect">
            <a:avLst/>
          </a:prstGeom>
        </p:spPr>
        <p:txBody>
          <a:bodyPr anchorCtr="0" anchor="b" bIns="91425" lIns="91425" spcFirstLastPara="1" rIns="91425" wrap="square" tIns="91425">
            <a:noAutofit/>
          </a:bodyPr>
          <a:lstStyle>
            <a:lvl1pPr lvl="0" rtl="0">
              <a:spcBef>
                <a:spcPts val="0"/>
              </a:spcBef>
              <a:spcAft>
                <a:spcPts val="0"/>
              </a:spcAft>
              <a:buSzPts val="5200"/>
              <a:buNone/>
              <a:defRPr sz="5200">
                <a:solidFill>
                  <a:schemeClr val="accent1"/>
                </a:solidFill>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solidFill>
          <a:schemeClr val="dk2"/>
        </a:solidFill>
      </p:bgPr>
    </p:bg>
    <p:spTree>
      <p:nvGrpSpPr>
        <p:cNvPr id="175" name="Shape 175"/>
        <p:cNvGrpSpPr/>
        <p:nvPr/>
      </p:nvGrpSpPr>
      <p:grpSpPr>
        <a:xfrm>
          <a:off x="0" y="0"/>
          <a:ext cx="0" cy="0"/>
          <a:chOff x="0" y="0"/>
          <a:chExt cx="0" cy="0"/>
        </a:xfrm>
      </p:grpSpPr>
      <p:pic>
        <p:nvPicPr>
          <p:cNvPr id="176" name="Google Shape;176;p21"/>
          <p:cNvPicPr preferRelativeResize="0"/>
          <p:nvPr/>
        </p:nvPicPr>
        <p:blipFill>
          <a:blip r:embed="rId2">
            <a:alphaModFix/>
          </a:blip>
          <a:stretch>
            <a:fillRect/>
          </a:stretch>
        </p:blipFill>
        <p:spPr>
          <a:xfrm>
            <a:off x="-25" y="0"/>
            <a:ext cx="9144048" cy="5143500"/>
          </a:xfrm>
          <a:prstGeom prst="rect">
            <a:avLst/>
          </a:prstGeom>
          <a:noFill/>
          <a:ln>
            <a:noFill/>
          </a:ln>
        </p:spPr>
      </p:pic>
      <p:sp>
        <p:nvSpPr>
          <p:cNvPr id="177" name="Google Shape;177;p21"/>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1"/>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9" name="Google Shape;179;p21"/>
          <p:cNvSpPr txBox="1"/>
          <p:nvPr>
            <p:ph idx="1" type="subTitle"/>
          </p:nvPr>
        </p:nvSpPr>
        <p:spPr>
          <a:xfrm>
            <a:off x="713225" y="1017725"/>
            <a:ext cx="7717500" cy="35862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2100"/>
              <a:buChar char="●"/>
              <a:defRPr>
                <a:latin typeface="Fira Sans"/>
                <a:ea typeface="Fira Sans"/>
                <a:cs typeface="Fira Sans"/>
                <a:sym typeface="Fira Sans"/>
              </a:defRPr>
            </a:lvl1pPr>
            <a:lvl2pPr lvl="1" rtl="0" algn="ctr">
              <a:lnSpc>
                <a:spcPct val="100000"/>
              </a:lnSpc>
              <a:spcBef>
                <a:spcPts val="0"/>
              </a:spcBef>
              <a:spcAft>
                <a:spcPts val="0"/>
              </a:spcAft>
              <a:buSzPts val="2100"/>
              <a:buChar char="○"/>
              <a:defRPr sz="2100"/>
            </a:lvl2pPr>
            <a:lvl3pPr lvl="2" rtl="0" algn="ctr">
              <a:lnSpc>
                <a:spcPct val="100000"/>
              </a:lnSpc>
              <a:spcBef>
                <a:spcPts val="0"/>
              </a:spcBef>
              <a:spcAft>
                <a:spcPts val="0"/>
              </a:spcAft>
              <a:buSzPts val="2100"/>
              <a:buChar char="■"/>
              <a:defRPr sz="2100"/>
            </a:lvl3pPr>
            <a:lvl4pPr lvl="3" rtl="0" algn="ctr">
              <a:lnSpc>
                <a:spcPct val="100000"/>
              </a:lnSpc>
              <a:spcBef>
                <a:spcPts val="0"/>
              </a:spcBef>
              <a:spcAft>
                <a:spcPts val="0"/>
              </a:spcAft>
              <a:buSzPts val="2100"/>
              <a:buChar char="●"/>
              <a:defRPr sz="2100"/>
            </a:lvl4pPr>
            <a:lvl5pPr lvl="4" rtl="0" algn="ctr">
              <a:lnSpc>
                <a:spcPct val="100000"/>
              </a:lnSpc>
              <a:spcBef>
                <a:spcPts val="0"/>
              </a:spcBef>
              <a:spcAft>
                <a:spcPts val="0"/>
              </a:spcAft>
              <a:buSzPts val="2100"/>
              <a:buChar char="○"/>
              <a:defRPr sz="2100"/>
            </a:lvl5pPr>
            <a:lvl6pPr lvl="5" rtl="0" algn="ctr">
              <a:lnSpc>
                <a:spcPct val="100000"/>
              </a:lnSpc>
              <a:spcBef>
                <a:spcPts val="0"/>
              </a:spcBef>
              <a:spcAft>
                <a:spcPts val="0"/>
              </a:spcAft>
              <a:buSzPts val="2100"/>
              <a:buChar char="■"/>
              <a:defRPr sz="2100"/>
            </a:lvl6pPr>
            <a:lvl7pPr lvl="6" rtl="0" algn="ctr">
              <a:lnSpc>
                <a:spcPct val="100000"/>
              </a:lnSpc>
              <a:spcBef>
                <a:spcPts val="0"/>
              </a:spcBef>
              <a:spcAft>
                <a:spcPts val="0"/>
              </a:spcAft>
              <a:buSzPts val="2100"/>
              <a:buChar char="●"/>
              <a:defRPr sz="2100"/>
            </a:lvl7pPr>
            <a:lvl8pPr lvl="7" rtl="0" algn="ctr">
              <a:lnSpc>
                <a:spcPct val="100000"/>
              </a:lnSpc>
              <a:spcBef>
                <a:spcPts val="0"/>
              </a:spcBef>
              <a:spcAft>
                <a:spcPts val="0"/>
              </a:spcAft>
              <a:buSzPts val="2100"/>
              <a:buChar char="○"/>
              <a:defRPr sz="2100"/>
            </a:lvl8pPr>
            <a:lvl9pPr lvl="8" rtl="0" algn="ctr">
              <a:lnSpc>
                <a:spcPct val="100000"/>
              </a:lnSpc>
              <a:spcBef>
                <a:spcPts val="0"/>
              </a:spcBef>
              <a:spcAft>
                <a:spcPts val="0"/>
              </a:spcAft>
              <a:buSzPts val="2100"/>
              <a:buChar char="■"/>
              <a:defRPr sz="21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9">
    <p:bg>
      <p:bgPr>
        <a:solidFill>
          <a:schemeClr val="dk2"/>
        </a:solidFill>
      </p:bgPr>
    </p:bg>
    <p:spTree>
      <p:nvGrpSpPr>
        <p:cNvPr id="180" name="Shape 180"/>
        <p:cNvGrpSpPr/>
        <p:nvPr/>
      </p:nvGrpSpPr>
      <p:grpSpPr>
        <a:xfrm>
          <a:off x="0" y="0"/>
          <a:ext cx="0" cy="0"/>
          <a:chOff x="0" y="0"/>
          <a:chExt cx="0" cy="0"/>
        </a:xfrm>
      </p:grpSpPr>
      <p:pic>
        <p:nvPicPr>
          <p:cNvPr id="181" name="Google Shape;181;p22"/>
          <p:cNvPicPr preferRelativeResize="0"/>
          <p:nvPr/>
        </p:nvPicPr>
        <p:blipFill>
          <a:blip r:embed="rId2">
            <a:alphaModFix/>
          </a:blip>
          <a:stretch>
            <a:fillRect/>
          </a:stretch>
        </p:blipFill>
        <p:spPr>
          <a:xfrm flipH="1">
            <a:off x="0" y="-2425"/>
            <a:ext cx="9143995" cy="5143500"/>
          </a:xfrm>
          <a:prstGeom prst="rect">
            <a:avLst/>
          </a:prstGeom>
          <a:noFill/>
          <a:ln>
            <a:noFill/>
          </a:ln>
        </p:spPr>
      </p:pic>
      <p:sp>
        <p:nvSpPr>
          <p:cNvPr id="182" name="Google Shape;182;p22"/>
          <p:cNvSpPr/>
          <p:nvPr/>
        </p:nvSpPr>
        <p:spPr>
          <a:xfrm flipH="1">
            <a:off x="1"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2"/>
          <p:cNvSpPr txBox="1"/>
          <p:nvPr>
            <p:ph type="title"/>
          </p:nvPr>
        </p:nvSpPr>
        <p:spPr>
          <a:xfrm>
            <a:off x="1063875" y="539500"/>
            <a:ext cx="3683700" cy="990600"/>
          </a:xfrm>
          <a:prstGeom prst="rect">
            <a:avLst/>
          </a:prstGeom>
        </p:spPr>
        <p:txBody>
          <a:bodyPr anchorCtr="0" anchor="t" bIns="91425" lIns="91425" spcFirstLastPara="1" rIns="91425" wrap="square" tIns="91425">
            <a:noAutofit/>
          </a:bodyPr>
          <a:lstStyle>
            <a:lvl1pPr lvl="0" rtl="0">
              <a:spcBef>
                <a:spcPts val="0"/>
              </a:spcBef>
              <a:spcAft>
                <a:spcPts val="0"/>
              </a:spcAft>
              <a:buSzPts val="5200"/>
              <a:buNone/>
              <a:defRPr b="1" sz="52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
        <p:nvSpPr>
          <p:cNvPr id="184" name="Google Shape;184;p22"/>
          <p:cNvSpPr txBox="1"/>
          <p:nvPr>
            <p:ph idx="1" type="subTitle"/>
          </p:nvPr>
        </p:nvSpPr>
        <p:spPr>
          <a:xfrm>
            <a:off x="1063925" y="1530100"/>
            <a:ext cx="3683700" cy="11928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atin typeface="Helvetica Neue"/>
                <a:ea typeface="Helvetica Neue"/>
                <a:cs typeface="Helvetica Neue"/>
                <a:sym typeface="Helvetica Neu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85" name="Google Shape;185;p22"/>
          <p:cNvSpPr/>
          <p:nvPr/>
        </p:nvSpPr>
        <p:spPr>
          <a:xfrm>
            <a:off x="879700" y="542625"/>
            <a:ext cx="3915900" cy="40614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2"/>
          <p:cNvSpPr txBox="1"/>
          <p:nvPr/>
        </p:nvSpPr>
        <p:spPr>
          <a:xfrm>
            <a:off x="1063900" y="3390700"/>
            <a:ext cx="3683700" cy="714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rgbClr val="000000"/>
              </a:buClr>
              <a:buSzPts val="1100"/>
              <a:buFont typeface="Arial"/>
              <a:buNone/>
            </a:pPr>
            <a:r>
              <a:rPr lang="en" sz="1200">
                <a:solidFill>
                  <a:schemeClr val="dk1"/>
                </a:solidFill>
                <a:latin typeface="Fira Sans"/>
                <a:ea typeface="Fira Sans"/>
                <a:cs typeface="Fira Sans"/>
                <a:sym typeface="Fira Sans"/>
              </a:rPr>
              <a:t>CREDITS: This presentation template was created by </a:t>
            </a:r>
            <a:r>
              <a:rPr b="1" lang="en" sz="1200">
                <a:solidFill>
                  <a:schemeClr val="dk1"/>
                </a:solidFill>
                <a:uFill>
                  <a:noFill/>
                </a:uFill>
                <a:latin typeface="Fira Sans"/>
                <a:ea typeface="Fira Sans"/>
                <a:cs typeface="Fira Sans"/>
                <a:sym typeface="Fira Sans"/>
                <a:hlinkClick r:id="rId3">
                  <a:extLst>
                    <a:ext uri="{A12FA001-AC4F-418D-AE19-62706E023703}">
                      <ahyp:hlinkClr val="tx"/>
                    </a:ext>
                  </a:extLst>
                </a:hlinkClick>
              </a:rPr>
              <a:t>Slidesgo</a:t>
            </a:r>
            <a:r>
              <a:rPr lang="en" sz="1200">
                <a:solidFill>
                  <a:schemeClr val="dk1"/>
                </a:solidFill>
                <a:latin typeface="Fira Sans"/>
                <a:ea typeface="Fira Sans"/>
                <a:cs typeface="Fira Sans"/>
                <a:sym typeface="Fira Sans"/>
              </a:rPr>
              <a:t>, including icons by </a:t>
            </a:r>
            <a:r>
              <a:rPr b="1" lang="en" sz="1200">
                <a:solidFill>
                  <a:schemeClr val="dk1"/>
                </a:solidFill>
                <a:uFill>
                  <a:noFill/>
                </a:uFill>
                <a:latin typeface="Fira Sans"/>
                <a:ea typeface="Fira Sans"/>
                <a:cs typeface="Fira Sans"/>
                <a:sym typeface="Fira Sans"/>
                <a:hlinkClick r:id="rId4">
                  <a:extLst>
                    <a:ext uri="{A12FA001-AC4F-418D-AE19-62706E023703}">
                      <ahyp:hlinkClr val="tx"/>
                    </a:ext>
                  </a:extLst>
                </a:hlinkClick>
              </a:rPr>
              <a:t>Flaticon</a:t>
            </a:r>
            <a:r>
              <a:rPr lang="en" sz="1200">
                <a:solidFill>
                  <a:schemeClr val="dk1"/>
                </a:solidFill>
                <a:latin typeface="Fira Sans"/>
                <a:ea typeface="Fira Sans"/>
                <a:cs typeface="Fira Sans"/>
                <a:sym typeface="Fira Sans"/>
              </a:rPr>
              <a:t>, infographics &amp; images by </a:t>
            </a:r>
            <a:r>
              <a:rPr b="1" lang="en" sz="1200">
                <a:solidFill>
                  <a:schemeClr val="dk1"/>
                </a:solidFill>
                <a:uFill>
                  <a:noFill/>
                </a:uFill>
                <a:latin typeface="Fira Sans"/>
                <a:ea typeface="Fira Sans"/>
                <a:cs typeface="Fira Sans"/>
                <a:sym typeface="Fira Sans"/>
                <a:hlinkClick r:id="rId5">
                  <a:extLst>
                    <a:ext uri="{A12FA001-AC4F-418D-AE19-62706E023703}">
                      <ahyp:hlinkClr val="tx"/>
                    </a:ext>
                  </a:extLst>
                </a:hlinkClick>
              </a:rPr>
              <a:t>Freepik</a:t>
            </a:r>
            <a:r>
              <a:rPr lang="en" sz="1200">
                <a:solidFill>
                  <a:schemeClr val="dk1"/>
                </a:solidFill>
                <a:latin typeface="Fira Sans"/>
                <a:ea typeface="Fira Sans"/>
                <a:cs typeface="Fira Sans"/>
                <a:sym typeface="Fira Sans"/>
              </a:rPr>
              <a:t>.</a:t>
            </a:r>
            <a:endParaRPr sz="1200">
              <a:solidFill>
                <a:schemeClr val="dk1"/>
              </a:solidFill>
              <a:latin typeface="Fira Sans"/>
              <a:ea typeface="Fira Sans"/>
              <a:cs typeface="Fira Sans"/>
              <a:sym typeface="Fira Sans"/>
            </a:endParaRPr>
          </a:p>
          <a:p>
            <a:pPr indent="0" lvl="0" marL="0" rtl="0" algn="l">
              <a:spcBef>
                <a:spcPts val="0"/>
              </a:spcBef>
              <a:spcAft>
                <a:spcPts val="0"/>
              </a:spcAft>
              <a:buNone/>
            </a:pPr>
            <a:r>
              <a:t/>
            </a:r>
            <a:endParaRPr sz="1200">
              <a:solidFill>
                <a:schemeClr val="dk1"/>
              </a:solidFill>
              <a:latin typeface="Fira Sans"/>
              <a:ea typeface="Fira Sans"/>
              <a:cs typeface="Fira Sans"/>
              <a:sym typeface="Fira Sans"/>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0">
    <p:bg>
      <p:bgPr>
        <a:solidFill>
          <a:schemeClr val="dk2"/>
        </a:solidFill>
      </p:bgPr>
    </p:bg>
    <p:spTree>
      <p:nvGrpSpPr>
        <p:cNvPr id="187" name="Shape 187"/>
        <p:cNvGrpSpPr/>
        <p:nvPr/>
      </p:nvGrpSpPr>
      <p:grpSpPr>
        <a:xfrm>
          <a:off x="0" y="0"/>
          <a:ext cx="0" cy="0"/>
          <a:chOff x="0" y="0"/>
          <a:chExt cx="0" cy="0"/>
        </a:xfrm>
      </p:grpSpPr>
      <p:pic>
        <p:nvPicPr>
          <p:cNvPr id="188" name="Google Shape;188;p23"/>
          <p:cNvPicPr preferRelativeResize="0"/>
          <p:nvPr/>
        </p:nvPicPr>
        <p:blipFill>
          <a:blip r:embed="rId2">
            <a:alphaModFix/>
          </a:blip>
          <a:stretch>
            <a:fillRect/>
          </a:stretch>
        </p:blipFill>
        <p:spPr>
          <a:xfrm flipH="1" rot="10800000">
            <a:off x="-25" y="0"/>
            <a:ext cx="9144000" cy="5143495"/>
          </a:xfrm>
          <a:prstGeom prst="rect">
            <a:avLst/>
          </a:prstGeom>
          <a:noFill/>
          <a:ln>
            <a:noFill/>
          </a:ln>
        </p:spPr>
      </p:pic>
      <p:sp>
        <p:nvSpPr>
          <p:cNvPr id="189" name="Google Shape;189;p23"/>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1">
    <p:bg>
      <p:bgPr>
        <a:solidFill>
          <a:schemeClr val="dk2"/>
        </a:solidFill>
      </p:bgPr>
    </p:bg>
    <p:spTree>
      <p:nvGrpSpPr>
        <p:cNvPr id="190" name="Shape 190"/>
        <p:cNvGrpSpPr/>
        <p:nvPr/>
      </p:nvGrpSpPr>
      <p:grpSpPr>
        <a:xfrm>
          <a:off x="0" y="0"/>
          <a:ext cx="0" cy="0"/>
          <a:chOff x="0" y="0"/>
          <a:chExt cx="0" cy="0"/>
        </a:xfrm>
      </p:grpSpPr>
      <p:pic>
        <p:nvPicPr>
          <p:cNvPr id="191" name="Google Shape;191;p24"/>
          <p:cNvPicPr preferRelativeResize="0"/>
          <p:nvPr/>
        </p:nvPicPr>
        <p:blipFill>
          <a:blip r:embed="rId2">
            <a:alphaModFix/>
          </a:blip>
          <a:stretch>
            <a:fillRect/>
          </a:stretch>
        </p:blipFill>
        <p:spPr>
          <a:xfrm>
            <a:off x="-25" y="0"/>
            <a:ext cx="9144048" cy="5143500"/>
          </a:xfrm>
          <a:prstGeom prst="rect">
            <a:avLst/>
          </a:prstGeom>
          <a:noFill/>
          <a:ln>
            <a:noFill/>
          </a:ln>
        </p:spPr>
      </p:pic>
      <p:sp>
        <p:nvSpPr>
          <p:cNvPr id="192" name="Google Shape;192;p24"/>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96" name="Shape 19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dk2"/>
        </a:solidFill>
      </p:bgPr>
    </p:bg>
    <p:spTree>
      <p:nvGrpSpPr>
        <p:cNvPr id="39" name="Shape 39"/>
        <p:cNvGrpSpPr/>
        <p:nvPr/>
      </p:nvGrpSpPr>
      <p:grpSpPr>
        <a:xfrm>
          <a:off x="0" y="0"/>
          <a:ext cx="0" cy="0"/>
          <a:chOff x="0" y="0"/>
          <a:chExt cx="0" cy="0"/>
        </a:xfrm>
      </p:grpSpPr>
      <p:pic>
        <p:nvPicPr>
          <p:cNvPr id="40" name="Google Shape;40;p4"/>
          <p:cNvPicPr preferRelativeResize="0"/>
          <p:nvPr/>
        </p:nvPicPr>
        <p:blipFill>
          <a:blip r:embed="rId2">
            <a:alphaModFix/>
          </a:blip>
          <a:stretch>
            <a:fillRect/>
          </a:stretch>
        </p:blipFill>
        <p:spPr>
          <a:xfrm flipH="1" rot="10800000">
            <a:off x="-25" y="0"/>
            <a:ext cx="9144048" cy="5143500"/>
          </a:xfrm>
          <a:prstGeom prst="rect">
            <a:avLst/>
          </a:prstGeom>
          <a:noFill/>
          <a:ln>
            <a:noFill/>
          </a:ln>
        </p:spPr>
      </p:pic>
      <p:sp>
        <p:nvSpPr>
          <p:cNvPr id="41" name="Google Shape;41;p4"/>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4"/>
          <p:cNvSpPr txBox="1"/>
          <p:nvPr>
            <p:ph type="title"/>
          </p:nvPr>
        </p:nvSpPr>
        <p:spPr>
          <a:xfrm>
            <a:off x="713225" y="445025"/>
            <a:ext cx="77178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3" name="Google Shape;43;p4"/>
          <p:cNvSpPr txBox="1"/>
          <p:nvPr>
            <p:ph idx="1" type="body"/>
          </p:nvPr>
        </p:nvSpPr>
        <p:spPr>
          <a:xfrm>
            <a:off x="713100" y="1152475"/>
            <a:ext cx="7717800" cy="34164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rgbClr val="434343"/>
              </a:buClr>
              <a:buSzPts val="1200"/>
              <a:buFont typeface="Anaheim"/>
              <a:buAutoNum type="arabicPeriod"/>
              <a:defRPr sz="1200">
                <a:latin typeface="Helvetica Neue"/>
                <a:ea typeface="Helvetica Neue"/>
                <a:cs typeface="Helvetica Neue"/>
                <a:sym typeface="Helvetica Neue"/>
              </a:defRPr>
            </a:lvl1pPr>
            <a:lvl2pPr indent="-304800" lvl="1" marL="914400">
              <a:spcBef>
                <a:spcPts val="0"/>
              </a:spcBef>
              <a:spcAft>
                <a:spcPts val="0"/>
              </a:spcAft>
              <a:buClr>
                <a:srgbClr val="434343"/>
              </a:buClr>
              <a:buSzPts val="1200"/>
              <a:buFont typeface="Roboto Condensed Light"/>
              <a:buAutoNum type="alphaLcPeriod"/>
              <a:defRPr/>
            </a:lvl2pPr>
            <a:lvl3pPr indent="-304800" lvl="2" marL="1371600">
              <a:spcBef>
                <a:spcPts val="0"/>
              </a:spcBef>
              <a:spcAft>
                <a:spcPts val="0"/>
              </a:spcAft>
              <a:buClr>
                <a:srgbClr val="434343"/>
              </a:buClr>
              <a:buSzPts val="1200"/>
              <a:buFont typeface="Roboto Condensed Light"/>
              <a:buAutoNum type="romanLcPeriod"/>
              <a:defRPr/>
            </a:lvl3pPr>
            <a:lvl4pPr indent="-304800" lvl="3" marL="1828800">
              <a:spcBef>
                <a:spcPts val="0"/>
              </a:spcBef>
              <a:spcAft>
                <a:spcPts val="0"/>
              </a:spcAft>
              <a:buClr>
                <a:srgbClr val="434343"/>
              </a:buClr>
              <a:buSzPts val="1200"/>
              <a:buFont typeface="Roboto Condensed Light"/>
              <a:buAutoNum type="arabicPeriod"/>
              <a:defRPr/>
            </a:lvl4pPr>
            <a:lvl5pPr indent="-304800" lvl="4" marL="2286000">
              <a:spcBef>
                <a:spcPts val="0"/>
              </a:spcBef>
              <a:spcAft>
                <a:spcPts val="0"/>
              </a:spcAft>
              <a:buClr>
                <a:srgbClr val="434343"/>
              </a:buClr>
              <a:buSzPts val="1200"/>
              <a:buFont typeface="Roboto Condensed Light"/>
              <a:buAutoNum type="alphaLcPeriod"/>
              <a:defRPr/>
            </a:lvl5pPr>
            <a:lvl6pPr indent="-304800" lvl="5" marL="2743200">
              <a:spcBef>
                <a:spcPts val="0"/>
              </a:spcBef>
              <a:spcAft>
                <a:spcPts val="0"/>
              </a:spcAft>
              <a:buClr>
                <a:srgbClr val="434343"/>
              </a:buClr>
              <a:buSzPts val="1200"/>
              <a:buFont typeface="Roboto Condensed Light"/>
              <a:buAutoNum type="romanLcPeriod"/>
              <a:defRPr/>
            </a:lvl6pPr>
            <a:lvl7pPr indent="-304800" lvl="6" marL="3200400">
              <a:spcBef>
                <a:spcPts val="0"/>
              </a:spcBef>
              <a:spcAft>
                <a:spcPts val="0"/>
              </a:spcAft>
              <a:buClr>
                <a:srgbClr val="434343"/>
              </a:buClr>
              <a:buSzPts val="1200"/>
              <a:buFont typeface="Roboto Condensed Light"/>
              <a:buAutoNum type="arabicPeriod"/>
              <a:defRPr/>
            </a:lvl7pPr>
            <a:lvl8pPr indent="-304800" lvl="7" marL="3657600">
              <a:spcBef>
                <a:spcPts val="0"/>
              </a:spcBef>
              <a:spcAft>
                <a:spcPts val="0"/>
              </a:spcAft>
              <a:buClr>
                <a:srgbClr val="434343"/>
              </a:buClr>
              <a:buSzPts val="1200"/>
              <a:buFont typeface="Roboto Condensed Light"/>
              <a:buAutoNum type="alphaLcPeriod"/>
              <a:defRPr/>
            </a:lvl8pPr>
            <a:lvl9pPr indent="-304800" lvl="8" marL="4114800">
              <a:spcBef>
                <a:spcPts val="0"/>
              </a:spcBef>
              <a:spcAft>
                <a:spcPts val="0"/>
              </a:spcAft>
              <a:buClr>
                <a:srgbClr val="434343"/>
              </a:buClr>
              <a:buSzPts val="1200"/>
              <a:buFont typeface="Roboto Condensed Light"/>
              <a:buAutoNum type="romanLcPeriod"/>
              <a:defRPr/>
            </a:lvl9pPr>
          </a:lstStyle>
          <a:p/>
        </p:txBody>
      </p:sp>
      <p:sp>
        <p:nvSpPr>
          <p:cNvPr id="44" name="Google Shape;44;p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dk2"/>
        </a:solidFill>
      </p:bgPr>
    </p:bg>
    <p:spTree>
      <p:nvGrpSpPr>
        <p:cNvPr id="45" name="Shape 45"/>
        <p:cNvGrpSpPr/>
        <p:nvPr/>
      </p:nvGrpSpPr>
      <p:grpSpPr>
        <a:xfrm>
          <a:off x="0" y="0"/>
          <a:ext cx="0" cy="0"/>
          <a:chOff x="0" y="0"/>
          <a:chExt cx="0" cy="0"/>
        </a:xfrm>
      </p:grpSpPr>
      <p:pic>
        <p:nvPicPr>
          <p:cNvPr id="46" name="Google Shape;46;p5"/>
          <p:cNvPicPr preferRelativeResize="0"/>
          <p:nvPr/>
        </p:nvPicPr>
        <p:blipFill>
          <a:blip r:embed="rId2">
            <a:alphaModFix/>
          </a:blip>
          <a:stretch>
            <a:fillRect/>
          </a:stretch>
        </p:blipFill>
        <p:spPr>
          <a:xfrm>
            <a:off x="-25" y="0"/>
            <a:ext cx="9144000" cy="5143495"/>
          </a:xfrm>
          <a:prstGeom prst="rect">
            <a:avLst/>
          </a:prstGeom>
          <a:noFill/>
          <a:ln>
            <a:noFill/>
          </a:ln>
        </p:spPr>
      </p:pic>
      <p:sp>
        <p:nvSpPr>
          <p:cNvPr id="47" name="Google Shape;47;p5"/>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5"/>
          <p:cNvSpPr txBox="1"/>
          <p:nvPr>
            <p:ph idx="1" type="subTitle"/>
          </p:nvPr>
        </p:nvSpPr>
        <p:spPr>
          <a:xfrm>
            <a:off x="1174250" y="1357250"/>
            <a:ext cx="33978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9" name="Google Shape;49;p5"/>
          <p:cNvSpPr txBox="1"/>
          <p:nvPr>
            <p:ph idx="2" type="subTitle"/>
          </p:nvPr>
        </p:nvSpPr>
        <p:spPr>
          <a:xfrm>
            <a:off x="4571893" y="1357250"/>
            <a:ext cx="33978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0" name="Google Shape;50;p5"/>
          <p:cNvSpPr txBox="1"/>
          <p:nvPr>
            <p:ph idx="3" type="subTitle"/>
          </p:nvPr>
        </p:nvSpPr>
        <p:spPr>
          <a:xfrm>
            <a:off x="4571883" y="784550"/>
            <a:ext cx="33978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Helvetica Neue"/>
              <a:buNone/>
              <a:defRPr b="1" sz="2000">
                <a:latin typeface="Helvetica Neue"/>
                <a:ea typeface="Helvetica Neue"/>
                <a:cs typeface="Helvetica Neue"/>
                <a:sym typeface="Helvetica Neue"/>
              </a:defRPr>
            </a:lvl1pPr>
            <a:lvl2pPr lvl="1"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2pPr>
            <a:lvl3pPr lvl="2"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3pPr>
            <a:lvl4pPr lvl="3"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4pPr>
            <a:lvl5pPr lvl="4"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5pPr>
            <a:lvl6pPr lvl="5"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6pPr>
            <a:lvl7pPr lvl="6"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7pPr>
            <a:lvl8pPr lvl="7"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8pPr>
            <a:lvl9pPr lvl="8" rtl="0" algn="ctr">
              <a:lnSpc>
                <a:spcPct val="100000"/>
              </a:lnSpc>
              <a:spcBef>
                <a:spcPts val="0"/>
              </a:spcBef>
              <a:spcAft>
                <a:spcPts val="0"/>
              </a:spcAft>
              <a:buSzPts val="1600"/>
              <a:buFont typeface="Helvetica Neue"/>
              <a:buNone/>
              <a:defRPr sz="1600">
                <a:latin typeface="Helvetica Neue"/>
                <a:ea typeface="Helvetica Neue"/>
                <a:cs typeface="Helvetica Neue"/>
                <a:sym typeface="Helvetica Neue"/>
              </a:defRPr>
            </a:lvl9pPr>
          </a:lstStyle>
          <a:p/>
        </p:txBody>
      </p:sp>
      <p:sp>
        <p:nvSpPr>
          <p:cNvPr id="51" name="Google Shape;51;p5"/>
          <p:cNvSpPr txBox="1"/>
          <p:nvPr>
            <p:ph type="title"/>
          </p:nvPr>
        </p:nvSpPr>
        <p:spPr>
          <a:xfrm>
            <a:off x="1174272" y="784550"/>
            <a:ext cx="3397800" cy="572700"/>
          </a:xfrm>
          <a:prstGeom prst="rect">
            <a:avLst/>
          </a:prstGeom>
        </p:spPr>
        <p:txBody>
          <a:bodyPr anchorCtr="0" anchor="t" bIns="91425" lIns="91425" spcFirstLastPara="1" rIns="91425" wrap="square" tIns="91425">
            <a:noAutofit/>
          </a:bodyPr>
          <a:lstStyle>
            <a:lvl1pPr lvl="0">
              <a:spcBef>
                <a:spcPts val="0"/>
              </a:spcBef>
              <a:spcAft>
                <a:spcPts val="0"/>
              </a:spcAft>
              <a:buSzPts val="2000"/>
              <a:buNone/>
              <a:defRPr sz="2000"/>
            </a:lvl1pPr>
            <a:lvl2pPr lvl="1">
              <a:spcBef>
                <a:spcPts val="0"/>
              </a:spcBef>
              <a:spcAft>
                <a:spcPts val="0"/>
              </a:spcAft>
              <a:buSzPts val="2000"/>
              <a:buNone/>
              <a:defRPr sz="2000"/>
            </a:lvl2pPr>
            <a:lvl3pPr lvl="2">
              <a:spcBef>
                <a:spcPts val="0"/>
              </a:spcBef>
              <a:spcAft>
                <a:spcPts val="0"/>
              </a:spcAft>
              <a:buSzPts val="2000"/>
              <a:buNone/>
              <a:defRPr sz="2000"/>
            </a:lvl3pPr>
            <a:lvl4pPr lvl="3">
              <a:spcBef>
                <a:spcPts val="0"/>
              </a:spcBef>
              <a:spcAft>
                <a:spcPts val="0"/>
              </a:spcAft>
              <a:buSzPts val="2000"/>
              <a:buNone/>
              <a:defRPr sz="2000"/>
            </a:lvl4pPr>
            <a:lvl5pPr lvl="4">
              <a:spcBef>
                <a:spcPts val="0"/>
              </a:spcBef>
              <a:spcAft>
                <a:spcPts val="0"/>
              </a:spcAft>
              <a:buSzPts val="2000"/>
              <a:buNone/>
              <a:defRPr sz="2000"/>
            </a:lvl5pPr>
            <a:lvl6pPr lvl="5">
              <a:spcBef>
                <a:spcPts val="0"/>
              </a:spcBef>
              <a:spcAft>
                <a:spcPts val="0"/>
              </a:spcAft>
              <a:buSzPts val="2000"/>
              <a:buNone/>
              <a:defRPr sz="2000"/>
            </a:lvl6pPr>
            <a:lvl7pPr lvl="6">
              <a:spcBef>
                <a:spcPts val="0"/>
              </a:spcBef>
              <a:spcAft>
                <a:spcPts val="0"/>
              </a:spcAft>
              <a:buSzPts val="2000"/>
              <a:buNone/>
              <a:defRPr sz="2000"/>
            </a:lvl7pPr>
            <a:lvl8pPr lvl="7">
              <a:spcBef>
                <a:spcPts val="0"/>
              </a:spcBef>
              <a:spcAft>
                <a:spcPts val="0"/>
              </a:spcAft>
              <a:buSzPts val="2000"/>
              <a:buNone/>
              <a:defRPr sz="2000"/>
            </a:lvl8pPr>
            <a:lvl9pPr lvl="8">
              <a:spcBef>
                <a:spcPts val="0"/>
              </a:spcBef>
              <a:spcAft>
                <a:spcPts val="0"/>
              </a:spcAft>
              <a:buSzPts val="2000"/>
              <a:buNone/>
              <a:defRPr sz="2000"/>
            </a:lvl9pPr>
          </a:lstStyle>
          <a:p/>
        </p:txBody>
      </p:sp>
      <p:sp>
        <p:nvSpPr>
          <p:cNvPr id="52" name="Google Shape;52;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dk2"/>
        </a:solidFill>
      </p:bgPr>
    </p:bg>
    <p:spTree>
      <p:nvGrpSpPr>
        <p:cNvPr id="53" name="Shape 53"/>
        <p:cNvGrpSpPr/>
        <p:nvPr/>
      </p:nvGrpSpPr>
      <p:grpSpPr>
        <a:xfrm>
          <a:off x="0" y="0"/>
          <a:ext cx="0" cy="0"/>
          <a:chOff x="0" y="0"/>
          <a:chExt cx="0" cy="0"/>
        </a:xfrm>
      </p:grpSpPr>
      <p:pic>
        <p:nvPicPr>
          <p:cNvPr id="54" name="Google Shape;54;p6"/>
          <p:cNvPicPr preferRelativeResize="0"/>
          <p:nvPr/>
        </p:nvPicPr>
        <p:blipFill>
          <a:blip r:embed="rId2">
            <a:alphaModFix/>
          </a:blip>
          <a:stretch>
            <a:fillRect/>
          </a:stretch>
        </p:blipFill>
        <p:spPr>
          <a:xfrm flipH="1">
            <a:off x="6" y="-2425"/>
            <a:ext cx="9143995" cy="5143500"/>
          </a:xfrm>
          <a:prstGeom prst="rect">
            <a:avLst/>
          </a:prstGeom>
          <a:noFill/>
          <a:ln>
            <a:noFill/>
          </a:ln>
        </p:spPr>
      </p:pic>
      <p:sp>
        <p:nvSpPr>
          <p:cNvPr id="55" name="Google Shape;55;p6"/>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7" name="Google Shape;57;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dk2"/>
        </a:solidFill>
      </p:bgPr>
    </p:bg>
    <p:spTree>
      <p:nvGrpSpPr>
        <p:cNvPr id="58" name="Shape 58"/>
        <p:cNvGrpSpPr/>
        <p:nvPr/>
      </p:nvGrpSpPr>
      <p:grpSpPr>
        <a:xfrm>
          <a:off x="0" y="0"/>
          <a:ext cx="0" cy="0"/>
          <a:chOff x="0" y="0"/>
          <a:chExt cx="0" cy="0"/>
        </a:xfrm>
      </p:grpSpPr>
      <p:pic>
        <p:nvPicPr>
          <p:cNvPr id="59" name="Google Shape;59;p7"/>
          <p:cNvPicPr preferRelativeResize="0"/>
          <p:nvPr/>
        </p:nvPicPr>
        <p:blipFill>
          <a:blip r:embed="rId2">
            <a:alphaModFix/>
          </a:blip>
          <a:stretch>
            <a:fillRect/>
          </a:stretch>
        </p:blipFill>
        <p:spPr>
          <a:xfrm>
            <a:off x="-25" y="0"/>
            <a:ext cx="9144000" cy="5143495"/>
          </a:xfrm>
          <a:prstGeom prst="rect">
            <a:avLst/>
          </a:prstGeom>
          <a:noFill/>
          <a:ln>
            <a:noFill/>
          </a:ln>
        </p:spPr>
      </p:pic>
      <p:sp>
        <p:nvSpPr>
          <p:cNvPr id="60" name="Google Shape;60;p7"/>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7"/>
          <p:cNvSpPr txBox="1"/>
          <p:nvPr>
            <p:ph type="title"/>
          </p:nvPr>
        </p:nvSpPr>
        <p:spPr>
          <a:xfrm>
            <a:off x="4627950" y="921163"/>
            <a:ext cx="3397800" cy="7557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62" name="Google Shape;62;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63" name="Google Shape;63;p7"/>
          <p:cNvSpPr txBox="1"/>
          <p:nvPr>
            <p:ph idx="1" type="subTitle"/>
          </p:nvPr>
        </p:nvSpPr>
        <p:spPr>
          <a:xfrm>
            <a:off x="4627950" y="1714938"/>
            <a:ext cx="3397800" cy="2507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atin typeface="Fira Sans"/>
                <a:ea typeface="Fira Sans"/>
                <a:cs typeface="Fira Sans"/>
                <a:sym typeface="Fira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2"/>
        </a:solidFill>
      </p:bgPr>
    </p:bg>
    <p:spTree>
      <p:nvGrpSpPr>
        <p:cNvPr id="64" name="Shape 64"/>
        <p:cNvGrpSpPr/>
        <p:nvPr/>
      </p:nvGrpSpPr>
      <p:grpSpPr>
        <a:xfrm>
          <a:off x="0" y="0"/>
          <a:ext cx="0" cy="0"/>
          <a:chOff x="0" y="0"/>
          <a:chExt cx="0" cy="0"/>
        </a:xfrm>
      </p:grpSpPr>
      <p:pic>
        <p:nvPicPr>
          <p:cNvPr id="65" name="Google Shape;65;p8"/>
          <p:cNvPicPr preferRelativeResize="0"/>
          <p:nvPr/>
        </p:nvPicPr>
        <p:blipFill>
          <a:blip r:embed="rId2">
            <a:alphaModFix/>
          </a:blip>
          <a:stretch>
            <a:fillRect/>
          </a:stretch>
        </p:blipFill>
        <p:spPr>
          <a:xfrm>
            <a:off x="-25" y="0"/>
            <a:ext cx="9144000" cy="5143495"/>
          </a:xfrm>
          <a:prstGeom prst="rect">
            <a:avLst/>
          </a:prstGeom>
          <a:noFill/>
          <a:ln>
            <a:noFill/>
          </a:ln>
        </p:spPr>
      </p:pic>
      <p:grpSp>
        <p:nvGrpSpPr>
          <p:cNvPr id="66" name="Google Shape;66;p8"/>
          <p:cNvGrpSpPr/>
          <p:nvPr/>
        </p:nvGrpSpPr>
        <p:grpSpPr>
          <a:xfrm>
            <a:off x="228725" y="229875"/>
            <a:ext cx="8686500" cy="4683600"/>
            <a:chOff x="0" y="229875"/>
            <a:chExt cx="8686500" cy="4683600"/>
          </a:xfrm>
        </p:grpSpPr>
        <p:sp>
          <p:nvSpPr>
            <p:cNvPr id="67" name="Google Shape;67;p8"/>
            <p:cNvSpPr/>
            <p:nvPr/>
          </p:nvSpPr>
          <p:spPr>
            <a:xfrm>
              <a:off x="0" y="229875"/>
              <a:ext cx="84306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8"/>
            <p:cNvSpPr/>
            <p:nvPr/>
          </p:nvSpPr>
          <p:spPr>
            <a:xfrm>
              <a:off x="8430600" y="229875"/>
              <a:ext cx="255900" cy="4683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 name="Google Shape;69;p8"/>
          <p:cNvSpPr txBox="1"/>
          <p:nvPr>
            <p:ph type="title"/>
          </p:nvPr>
        </p:nvSpPr>
        <p:spPr>
          <a:xfrm>
            <a:off x="1106575" y="1887150"/>
            <a:ext cx="6144900" cy="13692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70" name="Google Shape;70;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71" name="Google Shape;71;p8"/>
          <p:cNvSpPr/>
          <p:nvPr/>
        </p:nvSpPr>
        <p:spPr>
          <a:xfrm flipH="1">
            <a:off x="228725" y="229950"/>
            <a:ext cx="255900" cy="4683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2"/>
        </a:solidFill>
      </p:bgPr>
    </p:bg>
    <p:spTree>
      <p:nvGrpSpPr>
        <p:cNvPr id="72" name="Shape 72"/>
        <p:cNvGrpSpPr/>
        <p:nvPr/>
      </p:nvGrpSpPr>
      <p:grpSpPr>
        <a:xfrm>
          <a:off x="0" y="0"/>
          <a:ext cx="0" cy="0"/>
          <a:chOff x="0" y="0"/>
          <a:chExt cx="0" cy="0"/>
        </a:xfrm>
      </p:grpSpPr>
      <p:pic>
        <p:nvPicPr>
          <p:cNvPr id="73" name="Google Shape;73;p9"/>
          <p:cNvPicPr preferRelativeResize="0"/>
          <p:nvPr/>
        </p:nvPicPr>
        <p:blipFill>
          <a:blip r:embed="rId2">
            <a:alphaModFix/>
          </a:blip>
          <a:stretch>
            <a:fillRect/>
          </a:stretch>
        </p:blipFill>
        <p:spPr>
          <a:xfrm>
            <a:off x="-25" y="0"/>
            <a:ext cx="9144048" cy="5143500"/>
          </a:xfrm>
          <a:prstGeom prst="rect">
            <a:avLst/>
          </a:prstGeom>
          <a:noFill/>
          <a:ln>
            <a:noFill/>
          </a:ln>
        </p:spPr>
      </p:pic>
      <p:sp>
        <p:nvSpPr>
          <p:cNvPr id="74" name="Google Shape;74;p9"/>
          <p:cNvSpPr/>
          <p:nvPr/>
        </p:nvSpPr>
        <p:spPr>
          <a:xfrm>
            <a:off x="0" y="229875"/>
            <a:ext cx="9144000" cy="4683600"/>
          </a:xfrm>
          <a:prstGeom prst="roundRect">
            <a:avLst>
              <a:gd fmla="val 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9"/>
          <p:cNvSpPr txBox="1"/>
          <p:nvPr>
            <p:ph type="title"/>
          </p:nvPr>
        </p:nvSpPr>
        <p:spPr>
          <a:xfrm>
            <a:off x="864525" y="973450"/>
            <a:ext cx="3461400" cy="1545600"/>
          </a:xfrm>
          <a:prstGeom prst="rect">
            <a:avLst/>
          </a:prstGeom>
        </p:spPr>
        <p:txBody>
          <a:bodyPr anchorCtr="0" anchor="ctr" bIns="91425" lIns="91425" spcFirstLastPara="1" rIns="91425" wrap="square" tIns="91425">
            <a:noAutofit/>
          </a:bodyPr>
          <a:lstStyle>
            <a:lvl1pPr lvl="0">
              <a:lnSpc>
                <a:spcPct val="90000"/>
              </a:lnSpc>
              <a:spcBef>
                <a:spcPts val="0"/>
              </a:spcBef>
              <a:spcAft>
                <a:spcPts val="0"/>
              </a:spcAft>
              <a:buSzPts val="4200"/>
              <a:buNone/>
              <a:defRPr sz="38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76" name="Google Shape;76;p9"/>
          <p:cNvSpPr txBox="1"/>
          <p:nvPr>
            <p:ph idx="1" type="subTitle"/>
          </p:nvPr>
        </p:nvSpPr>
        <p:spPr>
          <a:xfrm>
            <a:off x="713225" y="2649125"/>
            <a:ext cx="3790200" cy="14823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100"/>
              <a:buNone/>
              <a:defRPr>
                <a:latin typeface="Fira Sans"/>
                <a:ea typeface="Fira Sans"/>
                <a:cs typeface="Fira Sans"/>
                <a:sym typeface="Fira Sans"/>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77" name="Google Shape;77;p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2"/>
        </a:solidFill>
      </p:bgPr>
    </p:bg>
    <p:spTree>
      <p:nvGrpSpPr>
        <p:cNvPr id="78" name="Shape 78"/>
        <p:cNvGrpSpPr/>
        <p:nvPr/>
      </p:nvGrpSpPr>
      <p:grpSpPr>
        <a:xfrm>
          <a:off x="0" y="0"/>
          <a:ext cx="0" cy="0"/>
          <a:chOff x="0" y="0"/>
          <a:chExt cx="0" cy="0"/>
        </a:xfrm>
      </p:grpSpPr>
      <p:sp>
        <p:nvSpPr>
          <p:cNvPr id="79" name="Google Shape;79;p10"/>
          <p:cNvSpPr txBox="1"/>
          <p:nvPr>
            <p:ph idx="1" type="body"/>
          </p:nvPr>
        </p:nvSpPr>
        <p:spPr>
          <a:xfrm>
            <a:off x="864500" y="1875875"/>
            <a:ext cx="2191200" cy="10665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SzPts val="1400"/>
              <a:buNone/>
              <a:defRPr b="1" sz="1800">
                <a:solidFill>
                  <a:schemeClr val="accent1"/>
                </a:solidFill>
                <a:latin typeface="Fira Sans"/>
                <a:ea typeface="Fira Sans"/>
                <a:cs typeface="Fira Sans"/>
                <a:sym typeface="Fira Sans"/>
              </a:defRPr>
            </a:lvl1pPr>
          </a:lstStyle>
          <a:p/>
        </p:txBody>
      </p:sp>
      <p:sp>
        <p:nvSpPr>
          <p:cNvPr id="80" name="Google Shape;80;p10"/>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24" Type="http://schemas.openxmlformats.org/officeDocument/2006/relationships/theme" Target="../theme/theme1.xml"/><Relationship Id="rId12" Type="http://schemas.openxmlformats.org/officeDocument/2006/relationships/slideLayout" Target="../slideLayouts/slideLayout12.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Fira Sans"/>
              <a:buNone/>
              <a:defRPr b="1" sz="2800">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b="1" sz="2800">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b="1" sz="2800">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b="1" sz="2800">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b="1" sz="2800">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b="1" sz="2800">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b="1" sz="2800">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b="1" sz="2800">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b="1" sz="2800">
                <a:solidFill>
                  <a:schemeClr val="dk1"/>
                </a:solidFill>
                <a:latin typeface="Fira Sans"/>
                <a:ea typeface="Fira Sans"/>
                <a:cs typeface="Fira Sans"/>
                <a:sym typeface="Fira Sans"/>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Gentium Book Basic"/>
              <a:buChar char="●"/>
              <a:defRPr>
                <a:solidFill>
                  <a:schemeClr val="dk1"/>
                </a:solidFill>
                <a:latin typeface="Gentium Book Basic"/>
                <a:ea typeface="Gentium Book Basic"/>
                <a:cs typeface="Gentium Book Basic"/>
                <a:sym typeface="Gentium Book Basic"/>
              </a:defRPr>
            </a:lvl1pPr>
            <a:lvl2pPr indent="-317500" lvl="1" marL="914400">
              <a:lnSpc>
                <a:spcPct val="100000"/>
              </a:lnSpc>
              <a:spcBef>
                <a:spcPts val="0"/>
              </a:spcBef>
              <a:spcAft>
                <a:spcPts val="0"/>
              </a:spcAft>
              <a:buClr>
                <a:schemeClr val="dk1"/>
              </a:buClr>
              <a:buSzPts val="1400"/>
              <a:buFont typeface="Gentium Book Basic"/>
              <a:buChar char="○"/>
              <a:defRPr>
                <a:solidFill>
                  <a:schemeClr val="dk1"/>
                </a:solidFill>
                <a:latin typeface="Gentium Book Basic"/>
                <a:ea typeface="Gentium Book Basic"/>
                <a:cs typeface="Gentium Book Basic"/>
                <a:sym typeface="Gentium Book Basic"/>
              </a:defRPr>
            </a:lvl2pPr>
            <a:lvl3pPr indent="-317500" lvl="2" marL="1371600">
              <a:lnSpc>
                <a:spcPct val="100000"/>
              </a:lnSpc>
              <a:spcBef>
                <a:spcPts val="0"/>
              </a:spcBef>
              <a:spcAft>
                <a:spcPts val="0"/>
              </a:spcAft>
              <a:buClr>
                <a:schemeClr val="dk1"/>
              </a:buClr>
              <a:buSzPts val="1400"/>
              <a:buFont typeface="Gentium Book Basic"/>
              <a:buChar char="■"/>
              <a:defRPr>
                <a:solidFill>
                  <a:schemeClr val="dk1"/>
                </a:solidFill>
                <a:latin typeface="Gentium Book Basic"/>
                <a:ea typeface="Gentium Book Basic"/>
                <a:cs typeface="Gentium Book Basic"/>
                <a:sym typeface="Gentium Book Basic"/>
              </a:defRPr>
            </a:lvl3pPr>
            <a:lvl4pPr indent="-317500" lvl="3" marL="1828800">
              <a:lnSpc>
                <a:spcPct val="100000"/>
              </a:lnSpc>
              <a:spcBef>
                <a:spcPts val="0"/>
              </a:spcBef>
              <a:spcAft>
                <a:spcPts val="0"/>
              </a:spcAft>
              <a:buClr>
                <a:schemeClr val="dk1"/>
              </a:buClr>
              <a:buSzPts val="1400"/>
              <a:buFont typeface="Gentium Book Basic"/>
              <a:buChar char="●"/>
              <a:defRPr>
                <a:solidFill>
                  <a:schemeClr val="dk1"/>
                </a:solidFill>
                <a:latin typeface="Gentium Book Basic"/>
                <a:ea typeface="Gentium Book Basic"/>
                <a:cs typeface="Gentium Book Basic"/>
                <a:sym typeface="Gentium Book Basic"/>
              </a:defRPr>
            </a:lvl4pPr>
            <a:lvl5pPr indent="-317500" lvl="4" marL="2286000">
              <a:lnSpc>
                <a:spcPct val="100000"/>
              </a:lnSpc>
              <a:spcBef>
                <a:spcPts val="0"/>
              </a:spcBef>
              <a:spcAft>
                <a:spcPts val="0"/>
              </a:spcAft>
              <a:buClr>
                <a:schemeClr val="dk1"/>
              </a:buClr>
              <a:buSzPts val="1400"/>
              <a:buFont typeface="Gentium Book Basic"/>
              <a:buChar char="○"/>
              <a:defRPr>
                <a:solidFill>
                  <a:schemeClr val="dk1"/>
                </a:solidFill>
                <a:latin typeface="Gentium Book Basic"/>
                <a:ea typeface="Gentium Book Basic"/>
                <a:cs typeface="Gentium Book Basic"/>
                <a:sym typeface="Gentium Book Basic"/>
              </a:defRPr>
            </a:lvl5pPr>
            <a:lvl6pPr indent="-317500" lvl="5" marL="2743200">
              <a:lnSpc>
                <a:spcPct val="100000"/>
              </a:lnSpc>
              <a:spcBef>
                <a:spcPts val="0"/>
              </a:spcBef>
              <a:spcAft>
                <a:spcPts val="0"/>
              </a:spcAft>
              <a:buClr>
                <a:schemeClr val="dk1"/>
              </a:buClr>
              <a:buSzPts val="1400"/>
              <a:buFont typeface="Gentium Book Basic"/>
              <a:buChar char="■"/>
              <a:defRPr>
                <a:solidFill>
                  <a:schemeClr val="dk1"/>
                </a:solidFill>
                <a:latin typeface="Gentium Book Basic"/>
                <a:ea typeface="Gentium Book Basic"/>
                <a:cs typeface="Gentium Book Basic"/>
                <a:sym typeface="Gentium Book Basic"/>
              </a:defRPr>
            </a:lvl6pPr>
            <a:lvl7pPr indent="-317500" lvl="6" marL="3200400">
              <a:lnSpc>
                <a:spcPct val="100000"/>
              </a:lnSpc>
              <a:spcBef>
                <a:spcPts val="0"/>
              </a:spcBef>
              <a:spcAft>
                <a:spcPts val="0"/>
              </a:spcAft>
              <a:buClr>
                <a:schemeClr val="dk1"/>
              </a:buClr>
              <a:buSzPts val="1400"/>
              <a:buFont typeface="Gentium Book Basic"/>
              <a:buChar char="●"/>
              <a:defRPr>
                <a:solidFill>
                  <a:schemeClr val="dk1"/>
                </a:solidFill>
                <a:latin typeface="Gentium Book Basic"/>
                <a:ea typeface="Gentium Book Basic"/>
                <a:cs typeface="Gentium Book Basic"/>
                <a:sym typeface="Gentium Book Basic"/>
              </a:defRPr>
            </a:lvl7pPr>
            <a:lvl8pPr indent="-317500" lvl="7" marL="3657600">
              <a:lnSpc>
                <a:spcPct val="100000"/>
              </a:lnSpc>
              <a:spcBef>
                <a:spcPts val="0"/>
              </a:spcBef>
              <a:spcAft>
                <a:spcPts val="0"/>
              </a:spcAft>
              <a:buClr>
                <a:schemeClr val="dk1"/>
              </a:buClr>
              <a:buSzPts val="1400"/>
              <a:buFont typeface="Gentium Book Basic"/>
              <a:buChar char="○"/>
              <a:defRPr>
                <a:solidFill>
                  <a:schemeClr val="dk1"/>
                </a:solidFill>
                <a:latin typeface="Gentium Book Basic"/>
                <a:ea typeface="Gentium Book Basic"/>
                <a:cs typeface="Gentium Book Basic"/>
                <a:sym typeface="Gentium Book Basic"/>
              </a:defRPr>
            </a:lvl8pPr>
            <a:lvl9pPr indent="-317500" lvl="8" marL="4114800">
              <a:lnSpc>
                <a:spcPct val="100000"/>
              </a:lnSpc>
              <a:spcBef>
                <a:spcPts val="0"/>
              </a:spcBef>
              <a:spcAft>
                <a:spcPts val="0"/>
              </a:spcAft>
              <a:buClr>
                <a:schemeClr val="dk1"/>
              </a:buClr>
              <a:buSzPts val="1400"/>
              <a:buFont typeface="Gentium Book Basic"/>
              <a:buChar char="■"/>
              <a:defRPr>
                <a:solidFill>
                  <a:schemeClr val="dk1"/>
                </a:solidFill>
                <a:latin typeface="Gentium Book Basic"/>
                <a:ea typeface="Gentium Book Basic"/>
                <a:cs typeface="Gentium Book Basic"/>
                <a:sym typeface="Gentium Book Basic"/>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93" name="Shape 193"/>
        <p:cNvGrpSpPr/>
        <p:nvPr/>
      </p:nvGrpSpPr>
      <p:grpSpPr>
        <a:xfrm>
          <a:off x="0" y="0"/>
          <a:ext cx="0" cy="0"/>
          <a:chOff x="0" y="0"/>
          <a:chExt cx="0" cy="0"/>
        </a:xfrm>
      </p:grpSpPr>
      <p:sp>
        <p:nvSpPr>
          <p:cNvPr id="194" name="Google Shape;194;p2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95" name="Google Shape;195;p2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1"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hyperlink" Target="https://docs.google.com/spreadsheets/d/1ZAwcMW5xtAnriGUaaXJkeLS8_wQjQ0ZMBHGjvP4gZMM/copy" TargetMode="External"/><Relationship Id="rId4" Type="http://schemas.openxmlformats.org/officeDocument/2006/relationships/image" Target="../media/image4.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 Id="rId3" Type="http://schemas.openxmlformats.org/officeDocument/2006/relationships/image" Target="../media/image11.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slide" Target="/ppt/slides/slide30.xml"/><Relationship Id="rId10" Type="http://schemas.openxmlformats.org/officeDocument/2006/relationships/slide" Target="/ppt/slides/slide29.xml"/><Relationship Id="rId13" Type="http://schemas.openxmlformats.org/officeDocument/2006/relationships/slide" Target="/ppt/slides/slide31.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9.xml"/><Relationship Id="rId15" Type="http://schemas.openxmlformats.org/officeDocument/2006/relationships/slide" Target="/ppt/slides/slide37.xml"/><Relationship Id="rId14"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slide" Target="/ppt/slides/slide25.xml"/><Relationship Id="rId7" Type="http://schemas.openxmlformats.org/officeDocument/2006/relationships/slide" Target="/ppt/slides/slide24.xml"/><Relationship Id="rId8" Type="http://schemas.openxmlformats.org/officeDocument/2006/relationships/slide" Target="/ppt/slides/slide2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 Id="rId3" Type="http://schemas.openxmlformats.org/officeDocument/2006/relationships/image" Target="../media/image15.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3.xml"/><Relationship Id="rId3" Type="http://schemas.openxmlformats.org/officeDocument/2006/relationships/image" Target="../media/image1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0" Type="http://schemas.openxmlformats.org/officeDocument/2006/relationships/hyperlink" Target="https://www.freepik.com/free-photo/business-people-chatting-medium-shot_13377858.htm/?utm_source=slidesgo_template&amp;utm_medium=referral-link&amp;utm_campaign=sg_resources&amp;utm_content=freepik" TargetMode="External"/><Relationship Id="rId1" Type="http://schemas.openxmlformats.org/officeDocument/2006/relationships/slideLayout" Target="../slideLayouts/slideLayout20.xml"/><Relationship Id="rId2" Type="http://schemas.openxmlformats.org/officeDocument/2006/relationships/notesSlide" Target="../notesSlides/notesSlide25.xml"/><Relationship Id="rId3" Type="http://schemas.openxmlformats.org/officeDocument/2006/relationships/hyperlink" Target="https://www.freepik.com/free-photo/businesspeople-meeting-office-working_13296733.htm/?utm_source=slidesgo_template&amp;utm_medium=referral-link&amp;utm_campaign=sg_resources&amp;utm_content=freepik" TargetMode="External"/><Relationship Id="rId4" Type="http://schemas.openxmlformats.org/officeDocument/2006/relationships/hyperlink" Target="https://www.freepik.com/free-photo/team-meeting-online-conference-call-laptop_13108561.htm/?utm_source=slidesgo_template&amp;utm_medium=referral-link&amp;utm_campaign=sg_resources&amp;utm_content=freepik" TargetMode="External"/><Relationship Id="rId9" Type="http://schemas.openxmlformats.org/officeDocument/2006/relationships/hyperlink" Target="https://www.freepik.com/free-photo/medium-shot-woman-leading-business-meeting_13377874.htm/?utm_source=slidesgo_template&amp;utm_medium=referral-link&amp;utm_campaign=sg_resources&amp;utm_content=freepik" TargetMode="External"/><Relationship Id="rId5" Type="http://schemas.openxmlformats.org/officeDocument/2006/relationships/hyperlink" Target="https://www.freepik.com/free-photo/flat-lay-desk-calendar-analog-clock_10350458.htm/?utm_source=slidesgo_template&amp;utm_medium=referral-link&amp;utm_campaign=sg_resources&amp;utm_content=freepik" TargetMode="External"/><Relationship Id="rId6" Type="http://schemas.openxmlformats.org/officeDocument/2006/relationships/hyperlink" Target="https://www.freepik.com/free-photo/top-view-calendar-copy-space_10349202.htm/?utm_source=slidesgo_template&amp;utm_medium=referral-link&amp;utm_campaign=sg_resources&amp;utm_content=freepik" TargetMode="External"/><Relationship Id="rId7" Type="http://schemas.openxmlformats.org/officeDocument/2006/relationships/hyperlink" Target="https://www.freepik.com/free-photo/woman-showing-something-her-colleagues-during-meeting_12065589.htm/?utm_source=slidesgo_template&amp;utm_medium=referral-link&amp;utm_campaign=sg_resources&amp;utm_content=freepik" TargetMode="External"/><Relationship Id="rId8" Type="http://schemas.openxmlformats.org/officeDocument/2006/relationships/hyperlink" Target="https://www.freepik.com/free-photo/people-during-meeting-showing-presentation_12065558.htm/?utm_source=slidesgo_template&amp;utm_medium=referral-link&amp;utm_campaign=sg_resources&amp;utm_content=freepik"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6.xml"/><Relationship Id="rId3" Type="http://schemas.openxmlformats.org/officeDocument/2006/relationships/hyperlink" Target="https://www.freepik.com/free-photo/top-view-calendar-with-notepad-glasses_10349201.htm/?utm_source=slidesgo_template&amp;utm_medium=referral-link&amp;utm_campaign=sg_resources&amp;utm_content=freepik" TargetMode="External"/><Relationship Id="rId4" Type="http://schemas.openxmlformats.org/officeDocument/2006/relationships/hyperlink" Target="https://www.freepik.com/free-photo/team-meeting-office_12162264.htm/?utm_source=slidesgo_template&amp;utm_medium=referral-link&amp;utm_campaign=sg_resources&amp;utm_content=freepik" TargetMode="External"/><Relationship Id="rId5" Type="http://schemas.openxmlformats.org/officeDocument/2006/relationships/hyperlink" Target="https://www.freepik.com/free-photo/medium-shot-woman-leading-meeting-indoors_12689867.htm/?utm_source=slidesgo_template&amp;utm_medium=referral-link&amp;utm_campaign=sg_resources&amp;utm_content=freepik" TargetMode="External"/><Relationship Id="rId6" Type="http://schemas.openxmlformats.org/officeDocument/2006/relationships/hyperlink" Target="https://www.freepik.com/free-photo/people-business-meeting-high-angle_13377825.htm/?utm_source=slidesgo_template&amp;utm_medium=referral-link&amp;utm_campaign=sg_resources&amp;utm_content=freepik" TargetMode="External"/><Relationship Id="rId7" Type="http://schemas.openxmlformats.org/officeDocument/2006/relationships/hyperlink" Target="https://www.freepik.com/free-vector/flash-sale-background-with-black-white-stripes_1810936.htm/?utm_source=slidesgo_template&amp;utm_medium=referral-link&amp;utm_campaign=sg_resources&amp;utm_content=freepik"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7.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9.xml"/><Relationship Id="rId3" Type="http://schemas.openxmlformats.org/officeDocument/2006/relationships/hyperlink" Target="https://fonts.google.com/specimen/Fira+Sans" TargetMode="External"/><Relationship Id="rId4" Type="http://schemas.openxmlformats.org/officeDocument/2006/relationships/hyperlink" Target="https://fonts.google.com/specimen/Fira+Sans" TargetMode="External"/><Relationship Id="rId5" Type="http://schemas.openxmlformats.org/officeDocument/2006/relationships/hyperlink" Target="https://fonts.google.com/specimen/Gentium+Book+Basic"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1" Type="http://schemas.openxmlformats.org/officeDocument/2006/relationships/image" Target="../media/image8.gif"/><Relationship Id="rId10" Type="http://schemas.openxmlformats.org/officeDocument/2006/relationships/image" Target="../media/image9.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6.gif"/><Relationship Id="rId1" Type="http://schemas.openxmlformats.org/officeDocument/2006/relationships/slideLayout" Target="../slideLayouts/slideLayout24.xml"/><Relationship Id="rId2" Type="http://schemas.openxmlformats.org/officeDocument/2006/relationships/notesSlide" Target="../notesSlides/notesSlide30.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0.gif"/><Relationship Id="rId9" Type="http://schemas.openxmlformats.org/officeDocument/2006/relationships/image" Target="../media/image7.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1.xml"/><Relationship Id="rId3" Type="http://schemas.openxmlformats.org/officeDocument/2006/relationships/hyperlink" Target="https://bit.ly/2ZjL1pd"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7.xml"/><Relationship Id="rId3" Type="http://schemas.openxmlformats.org/officeDocument/2006/relationships/hyperlink" Target="https://chrome.google.com/webstore/detail/flaticon-for-gsuit-gslide/haekgjfnhhdkgfgmldhfokhmfkgmciba"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4.xml"/><Relationship Id="rId3" Type="http://schemas.openxmlformats.org/officeDocument/2006/relationships/hyperlink" Target="http://bit.ly/2PfT4lq" TargetMode="Externa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13.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 Id="rId3" Type="http://schemas.openxmlformats.org/officeDocument/2006/relationships/image" Target="../media/image1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 name="Shape 200"/>
        <p:cNvGrpSpPr/>
        <p:nvPr/>
      </p:nvGrpSpPr>
      <p:grpSpPr>
        <a:xfrm>
          <a:off x="0" y="0"/>
          <a:ext cx="0" cy="0"/>
          <a:chOff x="0" y="0"/>
          <a:chExt cx="0" cy="0"/>
        </a:xfrm>
      </p:grpSpPr>
      <p:sp>
        <p:nvSpPr>
          <p:cNvPr id="201" name="Google Shape;201;p27"/>
          <p:cNvSpPr txBox="1"/>
          <p:nvPr>
            <p:ph type="ctrTitle"/>
          </p:nvPr>
        </p:nvSpPr>
        <p:spPr>
          <a:xfrm>
            <a:off x="713225" y="1556150"/>
            <a:ext cx="6791700" cy="85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TIMELINE MEETING</a:t>
            </a:r>
            <a:endParaRPr/>
          </a:p>
        </p:txBody>
      </p:sp>
      <p:sp>
        <p:nvSpPr>
          <p:cNvPr id="202" name="Google Shape;202;p27"/>
          <p:cNvSpPr txBox="1"/>
          <p:nvPr>
            <p:ph idx="1" type="subTitle"/>
          </p:nvPr>
        </p:nvSpPr>
        <p:spPr>
          <a:xfrm>
            <a:off x="713243" y="2446225"/>
            <a:ext cx="57018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 name="Shape 357"/>
        <p:cNvGrpSpPr/>
        <p:nvPr/>
      </p:nvGrpSpPr>
      <p:grpSpPr>
        <a:xfrm>
          <a:off x="0" y="0"/>
          <a:ext cx="0" cy="0"/>
          <a:chOff x="0" y="0"/>
          <a:chExt cx="0" cy="0"/>
        </a:xfrm>
      </p:grpSpPr>
      <p:sp>
        <p:nvSpPr>
          <p:cNvPr id="358" name="Google Shape;358;p3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PROJECT TIMELINE</a:t>
            </a:r>
            <a:endParaRPr/>
          </a:p>
        </p:txBody>
      </p:sp>
      <p:cxnSp>
        <p:nvCxnSpPr>
          <p:cNvPr id="359" name="Google Shape;359;p36"/>
          <p:cNvCxnSpPr/>
          <p:nvPr/>
        </p:nvCxnSpPr>
        <p:spPr>
          <a:xfrm>
            <a:off x="367350" y="2478088"/>
            <a:ext cx="8409300" cy="0"/>
          </a:xfrm>
          <a:prstGeom prst="straightConnector1">
            <a:avLst/>
          </a:prstGeom>
          <a:noFill/>
          <a:ln cap="flat" cmpd="sng" w="19050">
            <a:solidFill>
              <a:schemeClr val="dk1"/>
            </a:solidFill>
            <a:prstDash val="solid"/>
            <a:round/>
            <a:headEnd len="med" w="med" type="none"/>
            <a:tailEnd len="med" w="med" type="none"/>
          </a:ln>
        </p:spPr>
      </p:cxnSp>
      <p:sp>
        <p:nvSpPr>
          <p:cNvPr id="360" name="Google Shape;360;p36"/>
          <p:cNvSpPr txBox="1"/>
          <p:nvPr/>
        </p:nvSpPr>
        <p:spPr>
          <a:xfrm>
            <a:off x="771913" y="2930525"/>
            <a:ext cx="1656900" cy="732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Fira Sans"/>
                <a:ea typeface="Fira Sans"/>
                <a:cs typeface="Fira Sans"/>
                <a:sym typeface="Fira Sans"/>
              </a:rPr>
              <a:t>Venus has a beautiful name, but it’s hot</a:t>
            </a:r>
            <a:endParaRPr>
              <a:latin typeface="Fira Sans"/>
              <a:ea typeface="Fira Sans"/>
              <a:cs typeface="Fira Sans"/>
              <a:sym typeface="Fira Sans"/>
            </a:endParaRPr>
          </a:p>
        </p:txBody>
      </p:sp>
      <p:sp>
        <p:nvSpPr>
          <p:cNvPr id="361" name="Google Shape;361;p36"/>
          <p:cNvSpPr txBox="1"/>
          <p:nvPr/>
        </p:nvSpPr>
        <p:spPr>
          <a:xfrm>
            <a:off x="771912" y="2542925"/>
            <a:ext cx="1656900" cy="38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sz="2000">
                <a:latin typeface="Gentium Book Basic"/>
                <a:ea typeface="Gentium Book Basic"/>
                <a:cs typeface="Gentium Book Basic"/>
                <a:sym typeface="Gentium Book Basic"/>
              </a:rPr>
              <a:t>Phase</a:t>
            </a:r>
            <a:endParaRPr b="1" i="1" sz="2000">
              <a:solidFill>
                <a:srgbClr val="000000"/>
              </a:solidFill>
              <a:latin typeface="Gentium Book Basic"/>
              <a:ea typeface="Gentium Book Basic"/>
              <a:cs typeface="Gentium Book Basic"/>
              <a:sym typeface="Gentium Book Basic"/>
            </a:endParaRPr>
          </a:p>
        </p:txBody>
      </p:sp>
      <p:sp>
        <p:nvSpPr>
          <p:cNvPr id="362" name="Google Shape;362;p36"/>
          <p:cNvSpPr txBox="1"/>
          <p:nvPr/>
        </p:nvSpPr>
        <p:spPr>
          <a:xfrm>
            <a:off x="771913" y="2103500"/>
            <a:ext cx="16569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latin typeface="Fira Sans"/>
                <a:ea typeface="Fira Sans"/>
                <a:cs typeface="Fira Sans"/>
                <a:sym typeface="Fira Sans"/>
              </a:rPr>
              <a:t>01</a:t>
            </a:r>
            <a:endParaRPr b="1" sz="2000">
              <a:solidFill>
                <a:srgbClr val="000000"/>
              </a:solidFill>
              <a:latin typeface="Fira Sans"/>
              <a:ea typeface="Fira Sans"/>
              <a:cs typeface="Fira Sans"/>
              <a:sym typeface="Fira Sans"/>
            </a:endParaRPr>
          </a:p>
        </p:txBody>
      </p:sp>
      <p:sp>
        <p:nvSpPr>
          <p:cNvPr id="363" name="Google Shape;363;p36"/>
          <p:cNvSpPr txBox="1"/>
          <p:nvPr/>
        </p:nvSpPr>
        <p:spPr>
          <a:xfrm>
            <a:off x="2752988" y="2930525"/>
            <a:ext cx="1656900" cy="732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Fira Sans"/>
                <a:ea typeface="Fira Sans"/>
                <a:cs typeface="Fira Sans"/>
                <a:sym typeface="Fira Sans"/>
              </a:rPr>
              <a:t>Despite being red, Mars is actually a cold place</a:t>
            </a:r>
            <a:endParaRPr>
              <a:latin typeface="Fira Sans"/>
              <a:ea typeface="Fira Sans"/>
              <a:cs typeface="Fira Sans"/>
              <a:sym typeface="Fira Sans"/>
            </a:endParaRPr>
          </a:p>
        </p:txBody>
      </p:sp>
      <p:sp>
        <p:nvSpPr>
          <p:cNvPr id="364" name="Google Shape;364;p36"/>
          <p:cNvSpPr txBox="1"/>
          <p:nvPr/>
        </p:nvSpPr>
        <p:spPr>
          <a:xfrm>
            <a:off x="2752987" y="2542925"/>
            <a:ext cx="1656900" cy="38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sz="2000">
                <a:latin typeface="Gentium Book Basic"/>
                <a:ea typeface="Gentium Book Basic"/>
                <a:cs typeface="Gentium Book Basic"/>
                <a:sym typeface="Gentium Book Basic"/>
              </a:rPr>
              <a:t>Phase</a:t>
            </a:r>
            <a:endParaRPr b="1" i="1" sz="2000">
              <a:solidFill>
                <a:srgbClr val="000000"/>
              </a:solidFill>
              <a:latin typeface="Gentium Book Basic"/>
              <a:ea typeface="Gentium Book Basic"/>
              <a:cs typeface="Gentium Book Basic"/>
              <a:sym typeface="Gentium Book Basic"/>
            </a:endParaRPr>
          </a:p>
        </p:txBody>
      </p:sp>
      <p:sp>
        <p:nvSpPr>
          <p:cNvPr id="365" name="Google Shape;365;p36"/>
          <p:cNvSpPr txBox="1"/>
          <p:nvPr/>
        </p:nvSpPr>
        <p:spPr>
          <a:xfrm>
            <a:off x="2752988" y="2103500"/>
            <a:ext cx="16569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latin typeface="Fira Sans"/>
                <a:ea typeface="Fira Sans"/>
                <a:cs typeface="Fira Sans"/>
                <a:sym typeface="Fira Sans"/>
              </a:rPr>
              <a:t>02</a:t>
            </a:r>
            <a:endParaRPr b="1" sz="2000">
              <a:solidFill>
                <a:srgbClr val="000000"/>
              </a:solidFill>
              <a:latin typeface="Fira Sans"/>
              <a:ea typeface="Fira Sans"/>
              <a:cs typeface="Fira Sans"/>
              <a:sym typeface="Fira Sans"/>
            </a:endParaRPr>
          </a:p>
        </p:txBody>
      </p:sp>
      <p:sp>
        <p:nvSpPr>
          <p:cNvPr id="366" name="Google Shape;366;p36"/>
          <p:cNvSpPr txBox="1"/>
          <p:nvPr/>
        </p:nvSpPr>
        <p:spPr>
          <a:xfrm>
            <a:off x="4734075" y="2930525"/>
            <a:ext cx="1656900" cy="732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Fira Sans"/>
                <a:ea typeface="Fira Sans"/>
                <a:cs typeface="Fira Sans"/>
                <a:sym typeface="Fira Sans"/>
              </a:rPr>
              <a:t>Mercury is the closest planet to the Sun</a:t>
            </a:r>
            <a:endParaRPr>
              <a:latin typeface="Fira Sans"/>
              <a:ea typeface="Fira Sans"/>
              <a:cs typeface="Fira Sans"/>
              <a:sym typeface="Fira Sans"/>
            </a:endParaRPr>
          </a:p>
        </p:txBody>
      </p:sp>
      <p:sp>
        <p:nvSpPr>
          <p:cNvPr id="367" name="Google Shape;367;p36"/>
          <p:cNvSpPr txBox="1"/>
          <p:nvPr/>
        </p:nvSpPr>
        <p:spPr>
          <a:xfrm>
            <a:off x="4734074" y="2542925"/>
            <a:ext cx="1656900" cy="38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sz="2000">
                <a:latin typeface="Gentium Book Basic"/>
                <a:ea typeface="Gentium Book Basic"/>
                <a:cs typeface="Gentium Book Basic"/>
                <a:sym typeface="Gentium Book Basic"/>
              </a:rPr>
              <a:t>Phase</a:t>
            </a:r>
            <a:endParaRPr b="1" i="1" sz="2000">
              <a:solidFill>
                <a:srgbClr val="000000"/>
              </a:solidFill>
              <a:latin typeface="Gentium Book Basic"/>
              <a:ea typeface="Gentium Book Basic"/>
              <a:cs typeface="Gentium Book Basic"/>
              <a:sym typeface="Gentium Book Basic"/>
            </a:endParaRPr>
          </a:p>
        </p:txBody>
      </p:sp>
      <p:sp>
        <p:nvSpPr>
          <p:cNvPr id="368" name="Google Shape;368;p36"/>
          <p:cNvSpPr txBox="1"/>
          <p:nvPr/>
        </p:nvSpPr>
        <p:spPr>
          <a:xfrm>
            <a:off x="4734075" y="2103500"/>
            <a:ext cx="16569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latin typeface="Fira Sans"/>
                <a:ea typeface="Fira Sans"/>
                <a:cs typeface="Fira Sans"/>
                <a:sym typeface="Fira Sans"/>
              </a:rPr>
              <a:t>03</a:t>
            </a:r>
            <a:endParaRPr b="1" sz="2000">
              <a:solidFill>
                <a:srgbClr val="000000"/>
              </a:solidFill>
              <a:latin typeface="Fira Sans"/>
              <a:ea typeface="Fira Sans"/>
              <a:cs typeface="Fira Sans"/>
              <a:sym typeface="Fira Sans"/>
            </a:endParaRPr>
          </a:p>
        </p:txBody>
      </p:sp>
      <p:sp>
        <p:nvSpPr>
          <p:cNvPr id="369" name="Google Shape;369;p36"/>
          <p:cNvSpPr txBox="1"/>
          <p:nvPr/>
        </p:nvSpPr>
        <p:spPr>
          <a:xfrm>
            <a:off x="6715188" y="2930525"/>
            <a:ext cx="1656900" cy="732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Fira Sans"/>
                <a:ea typeface="Fira Sans"/>
                <a:cs typeface="Fira Sans"/>
                <a:sym typeface="Fira Sans"/>
              </a:rPr>
              <a:t>Jupiter is a gas giant and the biggest planet</a:t>
            </a:r>
            <a:endParaRPr>
              <a:latin typeface="Fira Sans"/>
              <a:ea typeface="Fira Sans"/>
              <a:cs typeface="Fira Sans"/>
              <a:sym typeface="Fira Sans"/>
            </a:endParaRPr>
          </a:p>
        </p:txBody>
      </p:sp>
      <p:sp>
        <p:nvSpPr>
          <p:cNvPr id="370" name="Google Shape;370;p36"/>
          <p:cNvSpPr txBox="1"/>
          <p:nvPr/>
        </p:nvSpPr>
        <p:spPr>
          <a:xfrm>
            <a:off x="6715187" y="2542925"/>
            <a:ext cx="1656900" cy="38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sz="2000">
                <a:latin typeface="Gentium Book Basic"/>
                <a:ea typeface="Gentium Book Basic"/>
                <a:cs typeface="Gentium Book Basic"/>
                <a:sym typeface="Gentium Book Basic"/>
              </a:rPr>
              <a:t>Phase</a:t>
            </a:r>
            <a:endParaRPr b="1" i="1" sz="2000">
              <a:solidFill>
                <a:srgbClr val="000000"/>
              </a:solidFill>
              <a:latin typeface="Gentium Book Basic"/>
              <a:ea typeface="Gentium Book Basic"/>
              <a:cs typeface="Gentium Book Basic"/>
              <a:sym typeface="Gentium Book Basic"/>
            </a:endParaRPr>
          </a:p>
        </p:txBody>
      </p:sp>
      <p:sp>
        <p:nvSpPr>
          <p:cNvPr id="371" name="Google Shape;371;p36"/>
          <p:cNvSpPr txBox="1"/>
          <p:nvPr/>
        </p:nvSpPr>
        <p:spPr>
          <a:xfrm>
            <a:off x="6715188" y="2103500"/>
            <a:ext cx="16569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latin typeface="Fira Sans"/>
                <a:ea typeface="Fira Sans"/>
                <a:cs typeface="Fira Sans"/>
                <a:sym typeface="Fira Sans"/>
              </a:rPr>
              <a:t>04</a:t>
            </a:r>
            <a:endParaRPr b="1" sz="2000">
              <a:solidFill>
                <a:srgbClr val="000000"/>
              </a:solidFill>
              <a:latin typeface="Fira Sans"/>
              <a:ea typeface="Fira Sans"/>
              <a:cs typeface="Fira Sans"/>
              <a:sym typeface="Fira Sans"/>
            </a:endParaRPr>
          </a:p>
        </p:txBody>
      </p:sp>
      <p:grpSp>
        <p:nvGrpSpPr>
          <p:cNvPr id="372" name="Google Shape;372;p36"/>
          <p:cNvGrpSpPr/>
          <p:nvPr/>
        </p:nvGrpSpPr>
        <p:grpSpPr>
          <a:xfrm>
            <a:off x="771913" y="2413275"/>
            <a:ext cx="972613" cy="129600"/>
            <a:chOff x="771913" y="2506925"/>
            <a:chExt cx="972613" cy="129600"/>
          </a:xfrm>
        </p:grpSpPr>
        <p:sp>
          <p:nvSpPr>
            <p:cNvPr id="373" name="Google Shape;373;p36"/>
            <p:cNvSpPr/>
            <p:nvPr/>
          </p:nvSpPr>
          <p:spPr>
            <a:xfrm>
              <a:off x="771913" y="2506925"/>
              <a:ext cx="972600" cy="129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74" name="Google Shape;374;p36"/>
            <p:cNvCxnSpPr/>
            <p:nvPr/>
          </p:nvCxnSpPr>
          <p:spPr>
            <a:xfrm>
              <a:off x="771925" y="2578950"/>
              <a:ext cx="972600" cy="0"/>
            </a:xfrm>
            <a:prstGeom prst="straightConnector1">
              <a:avLst/>
            </a:prstGeom>
            <a:noFill/>
            <a:ln cap="flat" cmpd="sng" w="19050">
              <a:solidFill>
                <a:schemeClr val="dk1"/>
              </a:solidFill>
              <a:prstDash val="dash"/>
              <a:round/>
              <a:headEnd len="med" w="med" type="none"/>
              <a:tailEnd len="med" w="med" type="none"/>
            </a:ln>
          </p:spPr>
        </p:cxnSp>
      </p:grpSp>
      <p:grpSp>
        <p:nvGrpSpPr>
          <p:cNvPr id="375" name="Google Shape;375;p36"/>
          <p:cNvGrpSpPr/>
          <p:nvPr/>
        </p:nvGrpSpPr>
        <p:grpSpPr>
          <a:xfrm>
            <a:off x="2752988" y="2413275"/>
            <a:ext cx="972613" cy="129600"/>
            <a:chOff x="2752988" y="2506925"/>
            <a:chExt cx="972613" cy="129600"/>
          </a:xfrm>
        </p:grpSpPr>
        <p:sp>
          <p:nvSpPr>
            <p:cNvPr id="376" name="Google Shape;376;p36"/>
            <p:cNvSpPr/>
            <p:nvPr/>
          </p:nvSpPr>
          <p:spPr>
            <a:xfrm>
              <a:off x="2752988" y="2506925"/>
              <a:ext cx="972600" cy="129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77" name="Google Shape;377;p36"/>
            <p:cNvCxnSpPr/>
            <p:nvPr/>
          </p:nvCxnSpPr>
          <p:spPr>
            <a:xfrm>
              <a:off x="2753000" y="2578950"/>
              <a:ext cx="972600" cy="0"/>
            </a:xfrm>
            <a:prstGeom prst="straightConnector1">
              <a:avLst/>
            </a:prstGeom>
            <a:noFill/>
            <a:ln cap="flat" cmpd="sng" w="19050">
              <a:solidFill>
                <a:schemeClr val="dk1"/>
              </a:solidFill>
              <a:prstDash val="dash"/>
              <a:round/>
              <a:headEnd len="med" w="med" type="none"/>
              <a:tailEnd len="med" w="med" type="none"/>
            </a:ln>
          </p:spPr>
        </p:cxnSp>
      </p:grpSp>
      <p:grpSp>
        <p:nvGrpSpPr>
          <p:cNvPr id="378" name="Google Shape;378;p36"/>
          <p:cNvGrpSpPr/>
          <p:nvPr/>
        </p:nvGrpSpPr>
        <p:grpSpPr>
          <a:xfrm>
            <a:off x="4734075" y="2413275"/>
            <a:ext cx="972625" cy="129600"/>
            <a:chOff x="4734075" y="2506925"/>
            <a:chExt cx="972625" cy="129600"/>
          </a:xfrm>
        </p:grpSpPr>
        <p:sp>
          <p:nvSpPr>
            <p:cNvPr id="379" name="Google Shape;379;p36"/>
            <p:cNvSpPr/>
            <p:nvPr/>
          </p:nvSpPr>
          <p:spPr>
            <a:xfrm>
              <a:off x="4734075" y="2506925"/>
              <a:ext cx="972600" cy="129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0" name="Google Shape;380;p36"/>
            <p:cNvCxnSpPr/>
            <p:nvPr/>
          </p:nvCxnSpPr>
          <p:spPr>
            <a:xfrm>
              <a:off x="4734100" y="2578950"/>
              <a:ext cx="972600" cy="0"/>
            </a:xfrm>
            <a:prstGeom prst="straightConnector1">
              <a:avLst/>
            </a:prstGeom>
            <a:noFill/>
            <a:ln cap="flat" cmpd="sng" w="19050">
              <a:solidFill>
                <a:schemeClr val="dk1"/>
              </a:solidFill>
              <a:prstDash val="dash"/>
              <a:round/>
              <a:headEnd len="med" w="med" type="none"/>
              <a:tailEnd len="med" w="med" type="none"/>
            </a:ln>
          </p:spPr>
        </p:cxnSp>
      </p:grpSp>
      <p:grpSp>
        <p:nvGrpSpPr>
          <p:cNvPr id="381" name="Google Shape;381;p36"/>
          <p:cNvGrpSpPr/>
          <p:nvPr/>
        </p:nvGrpSpPr>
        <p:grpSpPr>
          <a:xfrm>
            <a:off x="6715188" y="2413275"/>
            <a:ext cx="972613" cy="129600"/>
            <a:chOff x="6715188" y="2506925"/>
            <a:chExt cx="972613" cy="129600"/>
          </a:xfrm>
        </p:grpSpPr>
        <p:sp>
          <p:nvSpPr>
            <p:cNvPr id="382" name="Google Shape;382;p36"/>
            <p:cNvSpPr/>
            <p:nvPr/>
          </p:nvSpPr>
          <p:spPr>
            <a:xfrm>
              <a:off x="6715188" y="2506925"/>
              <a:ext cx="972600" cy="129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3" name="Google Shape;383;p36"/>
            <p:cNvCxnSpPr/>
            <p:nvPr/>
          </p:nvCxnSpPr>
          <p:spPr>
            <a:xfrm>
              <a:off x="6715200" y="2578950"/>
              <a:ext cx="972600" cy="0"/>
            </a:xfrm>
            <a:prstGeom prst="straightConnector1">
              <a:avLst/>
            </a:prstGeom>
            <a:noFill/>
            <a:ln cap="flat" cmpd="sng" w="19050">
              <a:solidFill>
                <a:schemeClr val="dk1"/>
              </a:solidFill>
              <a:prstDash val="dash"/>
              <a:round/>
              <a:headEnd len="med" w="med" type="none"/>
              <a:tailEnd len="med" w="med" type="none"/>
            </a:ln>
          </p:spPr>
        </p:cxn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7" name="Shape 387"/>
        <p:cNvGrpSpPr/>
        <p:nvPr/>
      </p:nvGrpSpPr>
      <p:grpSpPr>
        <a:xfrm>
          <a:off x="0" y="0"/>
          <a:ext cx="0" cy="0"/>
          <a:chOff x="0" y="0"/>
          <a:chExt cx="0" cy="0"/>
        </a:xfrm>
      </p:grpSpPr>
      <p:sp>
        <p:nvSpPr>
          <p:cNvPr id="388" name="Google Shape;388;p37"/>
          <p:cNvSpPr/>
          <p:nvPr/>
        </p:nvSpPr>
        <p:spPr>
          <a:xfrm>
            <a:off x="713225" y="1340200"/>
            <a:ext cx="1745400" cy="30960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7"/>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KPI DASHBOARD</a:t>
            </a:r>
            <a:endParaRPr/>
          </a:p>
        </p:txBody>
      </p:sp>
      <p:sp>
        <p:nvSpPr>
          <p:cNvPr id="390" name="Google Shape;390;p37"/>
          <p:cNvSpPr/>
          <p:nvPr/>
        </p:nvSpPr>
        <p:spPr>
          <a:xfrm>
            <a:off x="853275" y="1557775"/>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7"/>
          <p:cNvSpPr txBox="1"/>
          <p:nvPr/>
        </p:nvSpPr>
        <p:spPr>
          <a:xfrm>
            <a:off x="1284375" y="1988875"/>
            <a:ext cx="12168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a:latin typeface="Gentium Book Basic"/>
                <a:ea typeface="Gentium Book Basic"/>
                <a:cs typeface="Gentium Book Basic"/>
                <a:sym typeface="Gentium Book Basic"/>
              </a:rPr>
              <a:t>People</a:t>
            </a:r>
            <a:endParaRPr b="1" i="1">
              <a:solidFill>
                <a:srgbClr val="000000"/>
              </a:solidFill>
              <a:latin typeface="Gentium Book Basic"/>
              <a:ea typeface="Gentium Book Basic"/>
              <a:cs typeface="Gentium Book Basic"/>
              <a:sym typeface="Gentium Book Basic"/>
            </a:endParaRPr>
          </a:p>
        </p:txBody>
      </p:sp>
      <p:sp>
        <p:nvSpPr>
          <p:cNvPr id="392" name="Google Shape;392;p37"/>
          <p:cNvSpPr txBox="1"/>
          <p:nvPr/>
        </p:nvSpPr>
        <p:spPr>
          <a:xfrm>
            <a:off x="1284372" y="1639975"/>
            <a:ext cx="12168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Fira Sans"/>
                <a:ea typeface="Fira Sans"/>
                <a:cs typeface="Fira Sans"/>
                <a:sym typeface="Fira Sans"/>
              </a:rPr>
              <a:t>80%</a:t>
            </a:r>
            <a:endParaRPr b="1">
              <a:solidFill>
                <a:schemeClr val="dk1"/>
              </a:solidFill>
              <a:latin typeface="Fira Sans"/>
              <a:ea typeface="Fira Sans"/>
              <a:cs typeface="Fira Sans"/>
              <a:sym typeface="Fira Sans"/>
            </a:endParaRPr>
          </a:p>
        </p:txBody>
      </p:sp>
      <p:cxnSp>
        <p:nvCxnSpPr>
          <p:cNvPr id="393" name="Google Shape;393;p37"/>
          <p:cNvCxnSpPr/>
          <p:nvPr/>
        </p:nvCxnSpPr>
        <p:spPr>
          <a:xfrm>
            <a:off x="853275" y="1988875"/>
            <a:ext cx="1394100" cy="0"/>
          </a:xfrm>
          <a:prstGeom prst="straightConnector1">
            <a:avLst/>
          </a:prstGeom>
          <a:noFill/>
          <a:ln cap="flat" cmpd="sng" w="19050">
            <a:solidFill>
              <a:schemeClr val="dk1"/>
            </a:solidFill>
            <a:prstDash val="solid"/>
            <a:round/>
            <a:headEnd len="med" w="med" type="none"/>
            <a:tailEnd len="med" w="med" type="none"/>
          </a:ln>
        </p:spPr>
      </p:cxnSp>
      <p:sp>
        <p:nvSpPr>
          <p:cNvPr id="394" name="Google Shape;394;p37"/>
          <p:cNvSpPr/>
          <p:nvPr/>
        </p:nvSpPr>
        <p:spPr>
          <a:xfrm>
            <a:off x="853275" y="2582450"/>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7"/>
          <p:cNvSpPr txBox="1"/>
          <p:nvPr/>
        </p:nvSpPr>
        <p:spPr>
          <a:xfrm>
            <a:off x="1284375" y="3013550"/>
            <a:ext cx="12168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a:latin typeface="Gentium Book Basic"/>
                <a:ea typeface="Gentium Book Basic"/>
                <a:cs typeface="Gentium Book Basic"/>
                <a:sym typeface="Gentium Book Basic"/>
              </a:rPr>
              <a:t>Sales</a:t>
            </a:r>
            <a:endParaRPr b="1" i="1">
              <a:solidFill>
                <a:srgbClr val="000000"/>
              </a:solidFill>
              <a:latin typeface="Gentium Book Basic"/>
              <a:ea typeface="Gentium Book Basic"/>
              <a:cs typeface="Gentium Book Basic"/>
              <a:sym typeface="Gentium Book Basic"/>
            </a:endParaRPr>
          </a:p>
        </p:txBody>
      </p:sp>
      <p:sp>
        <p:nvSpPr>
          <p:cNvPr id="396" name="Google Shape;396;p37"/>
          <p:cNvSpPr txBox="1"/>
          <p:nvPr/>
        </p:nvSpPr>
        <p:spPr>
          <a:xfrm>
            <a:off x="1284372" y="2664650"/>
            <a:ext cx="12168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Fira Sans"/>
                <a:ea typeface="Fira Sans"/>
                <a:cs typeface="Fira Sans"/>
                <a:sym typeface="Fira Sans"/>
              </a:rPr>
              <a:t>5</a:t>
            </a:r>
            <a:r>
              <a:rPr b="1" lang="en">
                <a:solidFill>
                  <a:schemeClr val="dk1"/>
                </a:solidFill>
                <a:latin typeface="Fira Sans"/>
                <a:ea typeface="Fira Sans"/>
                <a:cs typeface="Fira Sans"/>
                <a:sym typeface="Fira Sans"/>
              </a:rPr>
              <a:t>0%</a:t>
            </a:r>
            <a:endParaRPr b="1">
              <a:solidFill>
                <a:schemeClr val="dk1"/>
              </a:solidFill>
              <a:latin typeface="Fira Sans"/>
              <a:ea typeface="Fira Sans"/>
              <a:cs typeface="Fira Sans"/>
              <a:sym typeface="Fira Sans"/>
            </a:endParaRPr>
          </a:p>
        </p:txBody>
      </p:sp>
      <p:cxnSp>
        <p:nvCxnSpPr>
          <p:cNvPr id="397" name="Google Shape;397;p37"/>
          <p:cNvCxnSpPr/>
          <p:nvPr/>
        </p:nvCxnSpPr>
        <p:spPr>
          <a:xfrm>
            <a:off x="853275" y="3013550"/>
            <a:ext cx="1394100" cy="0"/>
          </a:xfrm>
          <a:prstGeom prst="straightConnector1">
            <a:avLst/>
          </a:prstGeom>
          <a:noFill/>
          <a:ln cap="flat" cmpd="sng" w="19050">
            <a:solidFill>
              <a:schemeClr val="dk1"/>
            </a:solidFill>
            <a:prstDash val="solid"/>
            <a:round/>
            <a:headEnd len="med" w="med" type="none"/>
            <a:tailEnd len="med" w="med" type="none"/>
          </a:ln>
        </p:spPr>
      </p:cxnSp>
      <p:sp>
        <p:nvSpPr>
          <p:cNvPr id="398" name="Google Shape;398;p37"/>
          <p:cNvSpPr/>
          <p:nvPr/>
        </p:nvSpPr>
        <p:spPr>
          <a:xfrm>
            <a:off x="853275" y="3607125"/>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7"/>
          <p:cNvSpPr txBox="1"/>
          <p:nvPr/>
        </p:nvSpPr>
        <p:spPr>
          <a:xfrm>
            <a:off x="1284375" y="4038225"/>
            <a:ext cx="12168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a:latin typeface="Gentium Book Basic"/>
                <a:ea typeface="Gentium Book Basic"/>
                <a:cs typeface="Gentium Book Basic"/>
                <a:sym typeface="Gentium Book Basic"/>
              </a:rPr>
              <a:t>Market</a:t>
            </a:r>
            <a:endParaRPr b="1" i="1">
              <a:solidFill>
                <a:srgbClr val="000000"/>
              </a:solidFill>
              <a:latin typeface="Gentium Book Basic"/>
              <a:ea typeface="Gentium Book Basic"/>
              <a:cs typeface="Gentium Book Basic"/>
              <a:sym typeface="Gentium Book Basic"/>
            </a:endParaRPr>
          </a:p>
        </p:txBody>
      </p:sp>
      <p:sp>
        <p:nvSpPr>
          <p:cNvPr id="400" name="Google Shape;400;p37"/>
          <p:cNvSpPr txBox="1"/>
          <p:nvPr/>
        </p:nvSpPr>
        <p:spPr>
          <a:xfrm>
            <a:off x="1284372" y="3689325"/>
            <a:ext cx="12168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Fira Sans"/>
                <a:ea typeface="Fira Sans"/>
                <a:cs typeface="Fira Sans"/>
                <a:sym typeface="Fira Sans"/>
              </a:rPr>
              <a:t>7</a:t>
            </a:r>
            <a:r>
              <a:rPr b="1" lang="en">
                <a:solidFill>
                  <a:schemeClr val="dk1"/>
                </a:solidFill>
                <a:latin typeface="Fira Sans"/>
                <a:ea typeface="Fira Sans"/>
                <a:cs typeface="Fira Sans"/>
                <a:sym typeface="Fira Sans"/>
              </a:rPr>
              <a:t>0%</a:t>
            </a:r>
            <a:endParaRPr b="1">
              <a:solidFill>
                <a:schemeClr val="dk1"/>
              </a:solidFill>
              <a:latin typeface="Fira Sans"/>
              <a:ea typeface="Fira Sans"/>
              <a:cs typeface="Fira Sans"/>
              <a:sym typeface="Fira Sans"/>
            </a:endParaRPr>
          </a:p>
        </p:txBody>
      </p:sp>
      <p:cxnSp>
        <p:nvCxnSpPr>
          <p:cNvPr id="401" name="Google Shape;401;p37"/>
          <p:cNvCxnSpPr/>
          <p:nvPr/>
        </p:nvCxnSpPr>
        <p:spPr>
          <a:xfrm>
            <a:off x="853275" y="4038225"/>
            <a:ext cx="1394100" cy="0"/>
          </a:xfrm>
          <a:prstGeom prst="straightConnector1">
            <a:avLst/>
          </a:prstGeom>
          <a:noFill/>
          <a:ln cap="flat" cmpd="sng" w="19050">
            <a:solidFill>
              <a:schemeClr val="dk1"/>
            </a:solidFill>
            <a:prstDash val="solid"/>
            <a:round/>
            <a:headEnd len="med" w="med" type="none"/>
            <a:tailEnd len="med" w="med" type="none"/>
          </a:ln>
        </p:spPr>
      </p:cxnSp>
      <p:grpSp>
        <p:nvGrpSpPr>
          <p:cNvPr id="402" name="Google Shape;402;p37"/>
          <p:cNvGrpSpPr/>
          <p:nvPr/>
        </p:nvGrpSpPr>
        <p:grpSpPr>
          <a:xfrm>
            <a:off x="899602" y="3650051"/>
            <a:ext cx="338436" cy="338436"/>
            <a:chOff x="-65131525" y="2281350"/>
            <a:chExt cx="316650" cy="316650"/>
          </a:xfrm>
        </p:grpSpPr>
        <p:sp>
          <p:nvSpPr>
            <p:cNvPr id="403" name="Google Shape;403;p37"/>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7"/>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 name="Google Shape;405;p37"/>
          <p:cNvGrpSpPr/>
          <p:nvPr/>
        </p:nvGrpSpPr>
        <p:grpSpPr>
          <a:xfrm>
            <a:off x="899600" y="2627093"/>
            <a:ext cx="338436" cy="341802"/>
            <a:chOff x="-64764500" y="2280550"/>
            <a:chExt cx="316650" cy="319800"/>
          </a:xfrm>
        </p:grpSpPr>
        <p:sp>
          <p:nvSpPr>
            <p:cNvPr id="406" name="Google Shape;406;p37"/>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7"/>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 name="Google Shape;408;p37"/>
          <p:cNvGrpSpPr/>
          <p:nvPr/>
        </p:nvGrpSpPr>
        <p:grpSpPr>
          <a:xfrm>
            <a:off x="898350" y="1606852"/>
            <a:ext cx="340947" cy="339104"/>
            <a:chOff x="-64401400" y="1914475"/>
            <a:chExt cx="319000" cy="317275"/>
          </a:xfrm>
        </p:grpSpPr>
        <p:sp>
          <p:nvSpPr>
            <p:cNvPr id="409" name="Google Shape;409;p37"/>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7"/>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7"/>
            <p:cNvSpPr/>
            <p:nvPr/>
          </p:nvSpPr>
          <p:spPr>
            <a:xfrm>
              <a:off x="-64212375" y="2210450"/>
              <a:ext cx="5525" cy="25"/>
            </a:xfrm>
            <a:custGeom>
              <a:rect b="b" l="l" r="r" t="t"/>
              <a:pathLst>
                <a:path extrusionOk="0" h="1" w="221">
                  <a:moveTo>
                    <a:pt x="1" y="1"/>
                  </a:moveTo>
                  <a:lnTo>
                    <a:pt x="221" y="1"/>
                  </a:ln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12" name="Google Shape;412;p37" title="Chart">
            <a:hlinkClick r:id="rId3"/>
          </p:cNvPr>
          <p:cNvPicPr preferRelativeResize="0"/>
          <p:nvPr/>
        </p:nvPicPr>
        <p:blipFill rotWithShape="1">
          <a:blip r:embed="rId4">
            <a:alphaModFix/>
          </a:blip>
          <a:srcRect b="8800" l="7428" r="2853" t="0"/>
          <a:stretch/>
        </p:blipFill>
        <p:spPr>
          <a:xfrm>
            <a:off x="2710775" y="1255950"/>
            <a:ext cx="3740700" cy="2351175"/>
          </a:xfrm>
          <a:prstGeom prst="rect">
            <a:avLst/>
          </a:prstGeom>
          <a:noFill/>
          <a:ln>
            <a:noFill/>
          </a:ln>
        </p:spPr>
      </p:pic>
      <p:sp>
        <p:nvSpPr>
          <p:cNvPr id="413" name="Google Shape;413;p37"/>
          <p:cNvSpPr txBox="1"/>
          <p:nvPr/>
        </p:nvSpPr>
        <p:spPr>
          <a:xfrm>
            <a:off x="3092038" y="3600888"/>
            <a:ext cx="7518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sz="1200">
                <a:latin typeface="Gentium Book Basic"/>
                <a:ea typeface="Gentium Book Basic"/>
                <a:cs typeface="Gentium Book Basic"/>
                <a:sym typeface="Gentium Book Basic"/>
              </a:rPr>
              <a:t>Mercury</a:t>
            </a:r>
            <a:endParaRPr b="1" i="1" sz="1200">
              <a:solidFill>
                <a:srgbClr val="000000"/>
              </a:solidFill>
              <a:latin typeface="Gentium Book Basic"/>
              <a:ea typeface="Gentium Book Basic"/>
              <a:cs typeface="Gentium Book Basic"/>
              <a:sym typeface="Gentium Book Basic"/>
            </a:endParaRPr>
          </a:p>
        </p:txBody>
      </p:sp>
      <p:sp>
        <p:nvSpPr>
          <p:cNvPr id="414" name="Google Shape;414;p37"/>
          <p:cNvSpPr txBox="1"/>
          <p:nvPr/>
        </p:nvSpPr>
        <p:spPr>
          <a:xfrm>
            <a:off x="4205225" y="3600888"/>
            <a:ext cx="7518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i="1" lang="en" sz="1200">
                <a:latin typeface="Gentium Book Basic"/>
                <a:ea typeface="Gentium Book Basic"/>
                <a:cs typeface="Gentium Book Basic"/>
                <a:sym typeface="Gentium Book Basic"/>
              </a:rPr>
              <a:t>Venus</a:t>
            </a:r>
            <a:endParaRPr b="1" i="1" sz="1200">
              <a:solidFill>
                <a:srgbClr val="000000"/>
              </a:solidFill>
              <a:latin typeface="Gentium Book Basic"/>
              <a:ea typeface="Gentium Book Basic"/>
              <a:cs typeface="Gentium Book Basic"/>
              <a:sym typeface="Gentium Book Basic"/>
            </a:endParaRPr>
          </a:p>
        </p:txBody>
      </p:sp>
      <p:sp>
        <p:nvSpPr>
          <p:cNvPr id="415" name="Google Shape;415;p37"/>
          <p:cNvSpPr txBox="1"/>
          <p:nvPr/>
        </p:nvSpPr>
        <p:spPr>
          <a:xfrm>
            <a:off x="5318400" y="3600888"/>
            <a:ext cx="7518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i="1" lang="en" sz="1200">
                <a:latin typeface="Gentium Book Basic"/>
                <a:ea typeface="Gentium Book Basic"/>
                <a:cs typeface="Gentium Book Basic"/>
                <a:sym typeface="Gentium Book Basic"/>
              </a:rPr>
              <a:t>Mars</a:t>
            </a:r>
            <a:endParaRPr b="1" i="1" sz="1200">
              <a:solidFill>
                <a:srgbClr val="000000"/>
              </a:solidFill>
              <a:latin typeface="Gentium Book Basic"/>
              <a:ea typeface="Gentium Book Basic"/>
              <a:cs typeface="Gentium Book Basic"/>
              <a:sym typeface="Gentium Book Basic"/>
            </a:endParaRPr>
          </a:p>
        </p:txBody>
      </p:sp>
      <p:sp>
        <p:nvSpPr>
          <p:cNvPr id="416" name="Google Shape;416;p37"/>
          <p:cNvSpPr txBox="1"/>
          <p:nvPr/>
        </p:nvSpPr>
        <p:spPr>
          <a:xfrm>
            <a:off x="6901087" y="1549300"/>
            <a:ext cx="1529700" cy="732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Mercury is the closest planet to the Sun</a:t>
            </a:r>
            <a:endParaRPr>
              <a:latin typeface="Fira Sans"/>
              <a:ea typeface="Fira Sans"/>
              <a:cs typeface="Fira Sans"/>
              <a:sym typeface="Fira Sans"/>
            </a:endParaRPr>
          </a:p>
        </p:txBody>
      </p:sp>
      <p:sp>
        <p:nvSpPr>
          <p:cNvPr id="417" name="Google Shape;417;p37"/>
          <p:cNvSpPr txBox="1"/>
          <p:nvPr/>
        </p:nvSpPr>
        <p:spPr>
          <a:xfrm>
            <a:off x="6901075" y="1281700"/>
            <a:ext cx="15297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sz="2000">
                <a:latin typeface="Gentium Book Basic"/>
                <a:ea typeface="Gentium Book Basic"/>
                <a:cs typeface="Gentium Book Basic"/>
                <a:sym typeface="Gentium Book Basic"/>
              </a:rPr>
              <a:t>Mercury</a:t>
            </a:r>
            <a:endParaRPr b="1" i="1" sz="2000">
              <a:solidFill>
                <a:srgbClr val="000000"/>
              </a:solidFill>
              <a:latin typeface="Gentium Book Basic"/>
              <a:ea typeface="Gentium Book Basic"/>
              <a:cs typeface="Gentium Book Basic"/>
              <a:sym typeface="Gentium Book Basic"/>
            </a:endParaRPr>
          </a:p>
        </p:txBody>
      </p:sp>
      <p:sp>
        <p:nvSpPr>
          <p:cNvPr id="418" name="Google Shape;418;p37"/>
          <p:cNvSpPr txBox="1"/>
          <p:nvPr/>
        </p:nvSpPr>
        <p:spPr>
          <a:xfrm>
            <a:off x="6901087" y="2668900"/>
            <a:ext cx="1529700" cy="732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It h</a:t>
            </a:r>
            <a:r>
              <a:rPr lang="en">
                <a:solidFill>
                  <a:schemeClr val="dk1"/>
                </a:solidFill>
                <a:latin typeface="Fira Sans"/>
                <a:ea typeface="Fira Sans"/>
                <a:cs typeface="Fira Sans"/>
                <a:sym typeface="Fira Sans"/>
              </a:rPr>
              <a:t>as a beautiful name, but it’s hot</a:t>
            </a:r>
            <a:endParaRPr>
              <a:latin typeface="Fira Sans"/>
              <a:ea typeface="Fira Sans"/>
              <a:cs typeface="Fira Sans"/>
              <a:sym typeface="Fira Sans"/>
            </a:endParaRPr>
          </a:p>
        </p:txBody>
      </p:sp>
      <p:sp>
        <p:nvSpPr>
          <p:cNvPr id="419" name="Google Shape;419;p37"/>
          <p:cNvSpPr txBox="1"/>
          <p:nvPr/>
        </p:nvSpPr>
        <p:spPr>
          <a:xfrm>
            <a:off x="6901075" y="2401300"/>
            <a:ext cx="15297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sz="2000">
                <a:latin typeface="Gentium Book Basic"/>
                <a:ea typeface="Gentium Book Basic"/>
                <a:cs typeface="Gentium Book Basic"/>
                <a:sym typeface="Gentium Book Basic"/>
              </a:rPr>
              <a:t>Venus</a:t>
            </a:r>
            <a:endParaRPr b="1" i="1" sz="2000">
              <a:solidFill>
                <a:srgbClr val="000000"/>
              </a:solidFill>
              <a:latin typeface="Gentium Book Basic"/>
              <a:ea typeface="Gentium Book Basic"/>
              <a:cs typeface="Gentium Book Basic"/>
              <a:sym typeface="Gentium Book Basic"/>
            </a:endParaRPr>
          </a:p>
        </p:txBody>
      </p:sp>
      <p:sp>
        <p:nvSpPr>
          <p:cNvPr id="420" name="Google Shape;420;p37"/>
          <p:cNvSpPr txBox="1"/>
          <p:nvPr/>
        </p:nvSpPr>
        <p:spPr>
          <a:xfrm>
            <a:off x="6901087" y="3788500"/>
            <a:ext cx="1529700" cy="732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Despite being red, Mars is a very cold place</a:t>
            </a:r>
            <a:endParaRPr>
              <a:latin typeface="Fira Sans"/>
              <a:ea typeface="Fira Sans"/>
              <a:cs typeface="Fira Sans"/>
              <a:sym typeface="Fira Sans"/>
            </a:endParaRPr>
          </a:p>
        </p:txBody>
      </p:sp>
      <p:sp>
        <p:nvSpPr>
          <p:cNvPr id="421" name="Google Shape;421;p37"/>
          <p:cNvSpPr txBox="1"/>
          <p:nvPr/>
        </p:nvSpPr>
        <p:spPr>
          <a:xfrm>
            <a:off x="6901075" y="3520900"/>
            <a:ext cx="1529700" cy="26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sz="2000">
                <a:latin typeface="Gentium Book Basic"/>
                <a:ea typeface="Gentium Book Basic"/>
                <a:cs typeface="Gentium Book Basic"/>
                <a:sym typeface="Gentium Book Basic"/>
              </a:rPr>
              <a:t>Mars</a:t>
            </a:r>
            <a:endParaRPr b="1" i="1" sz="2000">
              <a:solidFill>
                <a:srgbClr val="000000"/>
              </a:solidFill>
              <a:latin typeface="Gentium Book Basic"/>
              <a:ea typeface="Gentium Book Basic"/>
              <a:cs typeface="Gentium Book Basic"/>
              <a:sym typeface="Gentium Book Basic"/>
            </a:endParaRPr>
          </a:p>
        </p:txBody>
      </p:sp>
      <p:sp>
        <p:nvSpPr>
          <p:cNvPr id="422" name="Google Shape;422;p37"/>
          <p:cNvSpPr/>
          <p:nvPr/>
        </p:nvSpPr>
        <p:spPr>
          <a:xfrm>
            <a:off x="6703650" y="1340200"/>
            <a:ext cx="149700" cy="149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7"/>
          <p:cNvSpPr/>
          <p:nvPr/>
        </p:nvSpPr>
        <p:spPr>
          <a:xfrm>
            <a:off x="6703650" y="2459800"/>
            <a:ext cx="149700" cy="149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7"/>
          <p:cNvSpPr/>
          <p:nvPr/>
        </p:nvSpPr>
        <p:spPr>
          <a:xfrm>
            <a:off x="6703650" y="3579400"/>
            <a:ext cx="149700" cy="149700"/>
          </a:xfrm>
          <a:prstGeom prst="rect">
            <a:avLst/>
          </a:pr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7"/>
          <p:cNvSpPr txBox="1"/>
          <p:nvPr/>
        </p:nvSpPr>
        <p:spPr>
          <a:xfrm>
            <a:off x="2668125" y="3956025"/>
            <a:ext cx="3825900" cy="341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1600"/>
              </a:spcAft>
              <a:buNone/>
            </a:pPr>
            <a:r>
              <a:rPr lang="en" sz="1000">
                <a:solidFill>
                  <a:srgbClr val="000000"/>
                </a:solidFill>
                <a:latin typeface="Fira Sans"/>
                <a:ea typeface="Fira Sans"/>
                <a:cs typeface="Fira Sans"/>
                <a:sym typeface="Fira Sans"/>
              </a:rPr>
              <a:t>Follow the link in the graph to modify its data and then paste the new one here. For more info, </a:t>
            </a:r>
            <a:r>
              <a:rPr b="1" lang="en" sz="1000">
                <a:solidFill>
                  <a:srgbClr val="000000"/>
                </a:solidFill>
                <a:uFill>
                  <a:noFill/>
                </a:uFill>
                <a:latin typeface="Fira Sans"/>
                <a:ea typeface="Fira Sans"/>
                <a:cs typeface="Fira Sans"/>
                <a:sym typeface="Fira Sans"/>
                <a:hlinkClick r:id="rId5">
                  <a:extLst>
                    <a:ext uri="{A12FA001-AC4F-418D-AE19-62706E023703}">
                      <ahyp:hlinkClr val="tx"/>
                    </a:ext>
                  </a:extLst>
                </a:hlinkClick>
              </a:rPr>
              <a:t>click here</a:t>
            </a:r>
            <a:endParaRPr b="1" sz="1000">
              <a:solidFill>
                <a:srgbClr val="000000"/>
              </a:solidFill>
              <a:latin typeface="Fira Sans"/>
              <a:ea typeface="Fira Sans"/>
              <a:cs typeface="Fira Sans"/>
              <a:sym typeface="Fira Sans"/>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9" name="Shape 429"/>
        <p:cNvGrpSpPr/>
        <p:nvPr/>
      </p:nvGrpSpPr>
      <p:grpSpPr>
        <a:xfrm>
          <a:off x="0" y="0"/>
          <a:ext cx="0" cy="0"/>
          <a:chOff x="0" y="0"/>
          <a:chExt cx="0" cy="0"/>
        </a:xfrm>
      </p:grpSpPr>
      <p:sp>
        <p:nvSpPr>
          <p:cNvPr id="430" name="Google Shape;430;p38"/>
          <p:cNvSpPr/>
          <p:nvPr/>
        </p:nvSpPr>
        <p:spPr>
          <a:xfrm>
            <a:off x="1970563" y="1250175"/>
            <a:ext cx="5202900" cy="367500"/>
          </a:xfrm>
          <a:prstGeom prst="roundRect">
            <a:avLst>
              <a:gd fmla="val 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8"/>
          <p:cNvSpPr/>
          <p:nvPr/>
        </p:nvSpPr>
        <p:spPr>
          <a:xfrm>
            <a:off x="1970538" y="1251775"/>
            <a:ext cx="5202900" cy="3053700"/>
          </a:xfrm>
          <a:prstGeom prst="roundRect">
            <a:avLst>
              <a:gd fmla="val 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STATUS REPORT</a:t>
            </a:r>
            <a:endParaRPr/>
          </a:p>
        </p:txBody>
      </p:sp>
      <p:sp>
        <p:nvSpPr>
          <p:cNvPr id="433" name="Google Shape;433;p38"/>
          <p:cNvSpPr/>
          <p:nvPr/>
        </p:nvSpPr>
        <p:spPr>
          <a:xfrm>
            <a:off x="2188075" y="1856600"/>
            <a:ext cx="122700" cy="1227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8"/>
          <p:cNvSpPr/>
          <p:nvPr/>
        </p:nvSpPr>
        <p:spPr>
          <a:xfrm>
            <a:off x="2397575" y="1856600"/>
            <a:ext cx="122700" cy="122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8"/>
          <p:cNvSpPr/>
          <p:nvPr/>
        </p:nvSpPr>
        <p:spPr>
          <a:xfrm>
            <a:off x="2316938" y="1372575"/>
            <a:ext cx="122700" cy="122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8"/>
          <p:cNvSpPr/>
          <p:nvPr/>
        </p:nvSpPr>
        <p:spPr>
          <a:xfrm>
            <a:off x="3494463" y="1372575"/>
            <a:ext cx="122700" cy="122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8"/>
          <p:cNvSpPr txBox="1"/>
          <p:nvPr>
            <p:ph idx="4294967295" type="subTitle"/>
          </p:nvPr>
        </p:nvSpPr>
        <p:spPr>
          <a:xfrm>
            <a:off x="2435463" y="1318713"/>
            <a:ext cx="10590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i="1" lang="en" sz="1300">
                <a:solidFill>
                  <a:schemeClr val="lt2"/>
                </a:solidFill>
              </a:rPr>
              <a:t>In process</a:t>
            </a:r>
            <a:endParaRPr b="1" i="1" sz="1300">
              <a:solidFill>
                <a:schemeClr val="lt2"/>
              </a:solidFill>
            </a:endParaRPr>
          </a:p>
        </p:txBody>
      </p:sp>
      <p:sp>
        <p:nvSpPr>
          <p:cNvPr id="438" name="Google Shape;438;p38"/>
          <p:cNvSpPr txBox="1"/>
          <p:nvPr>
            <p:ph idx="4294967295" type="subTitle"/>
          </p:nvPr>
        </p:nvSpPr>
        <p:spPr>
          <a:xfrm>
            <a:off x="3617163" y="1318713"/>
            <a:ext cx="10590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i="1" lang="en" sz="1300">
                <a:solidFill>
                  <a:schemeClr val="lt2"/>
                </a:solidFill>
              </a:rPr>
              <a:t>Done</a:t>
            </a:r>
            <a:endParaRPr b="1" i="1" sz="1300">
              <a:solidFill>
                <a:schemeClr val="lt2"/>
              </a:solidFill>
            </a:endParaRPr>
          </a:p>
        </p:txBody>
      </p:sp>
      <p:sp>
        <p:nvSpPr>
          <p:cNvPr id="439" name="Google Shape;439;p38"/>
          <p:cNvSpPr/>
          <p:nvPr/>
        </p:nvSpPr>
        <p:spPr>
          <a:xfrm>
            <a:off x="2188075" y="2268375"/>
            <a:ext cx="122700" cy="1227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8"/>
          <p:cNvSpPr/>
          <p:nvPr/>
        </p:nvSpPr>
        <p:spPr>
          <a:xfrm>
            <a:off x="2397575" y="2268375"/>
            <a:ext cx="122700" cy="1227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8"/>
          <p:cNvSpPr/>
          <p:nvPr/>
        </p:nvSpPr>
        <p:spPr>
          <a:xfrm>
            <a:off x="2188075" y="2680150"/>
            <a:ext cx="122700" cy="1227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8"/>
          <p:cNvSpPr/>
          <p:nvPr/>
        </p:nvSpPr>
        <p:spPr>
          <a:xfrm>
            <a:off x="2397575" y="2680150"/>
            <a:ext cx="122700" cy="1227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8"/>
          <p:cNvSpPr/>
          <p:nvPr/>
        </p:nvSpPr>
        <p:spPr>
          <a:xfrm>
            <a:off x="2188075" y="3091925"/>
            <a:ext cx="122700" cy="1227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8"/>
          <p:cNvSpPr/>
          <p:nvPr/>
        </p:nvSpPr>
        <p:spPr>
          <a:xfrm>
            <a:off x="2397575" y="3091925"/>
            <a:ext cx="122700" cy="122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8"/>
          <p:cNvSpPr/>
          <p:nvPr/>
        </p:nvSpPr>
        <p:spPr>
          <a:xfrm>
            <a:off x="2188075" y="3503700"/>
            <a:ext cx="122700" cy="1227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8"/>
          <p:cNvSpPr/>
          <p:nvPr/>
        </p:nvSpPr>
        <p:spPr>
          <a:xfrm>
            <a:off x="2397575" y="3503700"/>
            <a:ext cx="122700" cy="1227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8"/>
          <p:cNvSpPr/>
          <p:nvPr/>
        </p:nvSpPr>
        <p:spPr>
          <a:xfrm>
            <a:off x="2188075" y="3915475"/>
            <a:ext cx="122700" cy="1227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8"/>
          <p:cNvSpPr/>
          <p:nvPr/>
        </p:nvSpPr>
        <p:spPr>
          <a:xfrm>
            <a:off x="2397575" y="3915475"/>
            <a:ext cx="122700" cy="122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449" name="Google Shape;449;p38"/>
          <p:cNvGraphicFramePr/>
          <p:nvPr/>
        </p:nvGraphicFramePr>
        <p:xfrm>
          <a:off x="2656475" y="1690900"/>
          <a:ext cx="3000000" cy="3000000"/>
        </p:xfrm>
        <a:graphic>
          <a:graphicData uri="http://schemas.openxmlformats.org/drawingml/2006/table">
            <a:tbl>
              <a:tblPr>
                <a:noFill/>
                <a:tableStyleId>{3B5B0F90-95AB-4AB8-AD62-35921398C24F}</a:tableStyleId>
              </a:tblPr>
              <a:tblGrid>
                <a:gridCol w="1215800"/>
                <a:gridCol w="3161975"/>
              </a:tblGrid>
              <a:tr h="419650">
                <a:tc>
                  <a:txBody>
                    <a:bodyPr/>
                    <a:lstStyle/>
                    <a:p>
                      <a:pPr indent="0" lvl="0" marL="0" rtl="0" algn="l">
                        <a:spcBef>
                          <a:spcPts val="0"/>
                        </a:spcBef>
                        <a:spcAft>
                          <a:spcPts val="1200"/>
                        </a:spcAft>
                        <a:buClr>
                          <a:schemeClr val="dk1"/>
                        </a:buClr>
                        <a:buSzPts val="1100"/>
                        <a:buFont typeface="Arial"/>
                        <a:buNone/>
                      </a:pPr>
                      <a:r>
                        <a:rPr b="1" lang="en" sz="1300">
                          <a:solidFill>
                            <a:schemeClr val="dk1"/>
                          </a:solidFill>
                          <a:latin typeface="Fira Sans"/>
                          <a:ea typeface="Fira Sans"/>
                          <a:cs typeface="Fira Sans"/>
                          <a:sym typeface="Fira Sans"/>
                        </a:rPr>
                        <a:t>Schedule</a:t>
                      </a:r>
                      <a:endParaRPr>
                        <a:latin typeface="Fira Sans"/>
                        <a:ea typeface="Fira Sans"/>
                        <a:cs typeface="Fira Sans"/>
                        <a:sym typeface="Fira Sa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200"/>
                        </a:spcAft>
                        <a:buClr>
                          <a:schemeClr val="dk1"/>
                        </a:buClr>
                        <a:buSzPts val="1100"/>
                        <a:buFont typeface="Arial"/>
                        <a:buNone/>
                      </a:pPr>
                      <a:r>
                        <a:rPr i="1" lang="en" sz="1300">
                          <a:solidFill>
                            <a:schemeClr val="dk1"/>
                          </a:solidFill>
                          <a:latin typeface="Gentium Book Basic"/>
                          <a:ea typeface="Gentium Book Basic"/>
                          <a:cs typeface="Gentium Book Basic"/>
                          <a:sym typeface="Gentium Book Basic"/>
                        </a:rPr>
                        <a:t>The project schedule is mostly on track</a:t>
                      </a:r>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r>
              <a:tr h="419650">
                <a:tc>
                  <a:txBody>
                    <a:bodyPr/>
                    <a:lstStyle/>
                    <a:p>
                      <a:pPr indent="0" lvl="0" marL="0" rtl="0" algn="l">
                        <a:spcBef>
                          <a:spcPts val="0"/>
                        </a:spcBef>
                        <a:spcAft>
                          <a:spcPts val="1200"/>
                        </a:spcAft>
                        <a:buClr>
                          <a:schemeClr val="dk1"/>
                        </a:buClr>
                        <a:buSzPts val="1100"/>
                        <a:buFont typeface="Arial"/>
                        <a:buNone/>
                      </a:pPr>
                      <a:r>
                        <a:rPr b="1" lang="en" sz="1300">
                          <a:solidFill>
                            <a:schemeClr val="dk1"/>
                          </a:solidFill>
                          <a:latin typeface="Fira Sans"/>
                          <a:ea typeface="Fira Sans"/>
                          <a:cs typeface="Fira Sans"/>
                          <a:sym typeface="Fira Sans"/>
                        </a:rPr>
                        <a:t>Resourcing</a:t>
                      </a:r>
                      <a:endParaRPr>
                        <a:latin typeface="Fira Sans"/>
                        <a:ea typeface="Fira Sans"/>
                        <a:cs typeface="Fira Sans"/>
                        <a:sym typeface="Fira Sa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200"/>
                        </a:spcAft>
                        <a:buClr>
                          <a:schemeClr val="dk1"/>
                        </a:buClr>
                        <a:buSzPts val="1100"/>
                        <a:buFont typeface="Arial"/>
                        <a:buNone/>
                      </a:pPr>
                      <a:r>
                        <a:rPr i="1" lang="en" sz="1300">
                          <a:solidFill>
                            <a:schemeClr val="dk1"/>
                          </a:solidFill>
                          <a:latin typeface="Gentium Book Basic"/>
                          <a:ea typeface="Gentium Book Basic"/>
                          <a:cs typeface="Gentium Book Basic"/>
                          <a:sym typeface="Gentium Book Basic"/>
                        </a:rPr>
                        <a:t>Resourcing is adequate</a:t>
                      </a:r>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419650">
                <a:tc>
                  <a:txBody>
                    <a:bodyPr/>
                    <a:lstStyle/>
                    <a:p>
                      <a:pPr indent="0" lvl="0" marL="0" rtl="0" algn="l">
                        <a:spcBef>
                          <a:spcPts val="0"/>
                        </a:spcBef>
                        <a:spcAft>
                          <a:spcPts val="1200"/>
                        </a:spcAft>
                        <a:buClr>
                          <a:schemeClr val="dk1"/>
                        </a:buClr>
                        <a:buSzPts val="1100"/>
                        <a:buFont typeface="Arial"/>
                        <a:buNone/>
                      </a:pPr>
                      <a:r>
                        <a:rPr b="1" lang="en" sz="1300">
                          <a:solidFill>
                            <a:schemeClr val="dk1"/>
                          </a:solidFill>
                          <a:latin typeface="Fira Sans"/>
                          <a:ea typeface="Fira Sans"/>
                          <a:cs typeface="Fira Sans"/>
                          <a:sym typeface="Fira Sans"/>
                        </a:rPr>
                        <a:t>Budget</a:t>
                      </a:r>
                      <a:endParaRPr>
                        <a:latin typeface="Fira Sans"/>
                        <a:ea typeface="Fira Sans"/>
                        <a:cs typeface="Fira Sans"/>
                        <a:sym typeface="Fira Sa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200"/>
                        </a:spcAft>
                        <a:buNone/>
                      </a:pPr>
                      <a:r>
                        <a:rPr i="1" lang="en" sz="1300">
                          <a:solidFill>
                            <a:schemeClr val="dk1"/>
                          </a:solidFill>
                          <a:latin typeface="Gentium Book Basic"/>
                          <a:ea typeface="Gentium Book Basic"/>
                          <a:cs typeface="Gentium Book Basic"/>
                          <a:sym typeface="Gentium Book Basic"/>
                        </a:rPr>
                        <a:t>Project is within budget</a:t>
                      </a:r>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419650">
                <a:tc>
                  <a:txBody>
                    <a:bodyPr/>
                    <a:lstStyle/>
                    <a:p>
                      <a:pPr indent="0" lvl="0" marL="0" rtl="0" algn="l">
                        <a:spcBef>
                          <a:spcPts val="0"/>
                        </a:spcBef>
                        <a:spcAft>
                          <a:spcPts val="1200"/>
                        </a:spcAft>
                        <a:buClr>
                          <a:schemeClr val="dk1"/>
                        </a:buClr>
                        <a:buSzPts val="1100"/>
                        <a:buFont typeface="Arial"/>
                        <a:buNone/>
                      </a:pPr>
                      <a:r>
                        <a:rPr b="1" lang="en" sz="1300">
                          <a:solidFill>
                            <a:schemeClr val="dk1"/>
                          </a:solidFill>
                          <a:latin typeface="Fira Sans"/>
                          <a:ea typeface="Fira Sans"/>
                          <a:cs typeface="Fira Sans"/>
                          <a:sym typeface="Fira Sans"/>
                        </a:rPr>
                        <a:t>Risks</a:t>
                      </a:r>
                      <a:endParaRPr>
                        <a:latin typeface="Fira Sans"/>
                        <a:ea typeface="Fira Sans"/>
                        <a:cs typeface="Fira Sans"/>
                        <a:sym typeface="Fira Sa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200"/>
                        </a:spcAft>
                        <a:buNone/>
                      </a:pPr>
                      <a:r>
                        <a:rPr i="1" lang="en" sz="1300">
                          <a:solidFill>
                            <a:schemeClr val="dk1"/>
                          </a:solidFill>
                          <a:latin typeface="Gentium Book Basic"/>
                          <a:ea typeface="Gentium Book Basic"/>
                          <a:cs typeface="Gentium Book Basic"/>
                          <a:sym typeface="Gentium Book Basic"/>
                        </a:rPr>
                        <a:t>All project risks need to be addressed</a:t>
                      </a:r>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419650">
                <a:tc>
                  <a:txBody>
                    <a:bodyPr/>
                    <a:lstStyle/>
                    <a:p>
                      <a:pPr indent="0" lvl="0" marL="0" rtl="0" algn="l">
                        <a:spcBef>
                          <a:spcPts val="0"/>
                        </a:spcBef>
                        <a:spcAft>
                          <a:spcPts val="1200"/>
                        </a:spcAft>
                        <a:buClr>
                          <a:schemeClr val="dk1"/>
                        </a:buClr>
                        <a:buSzPts val="1100"/>
                        <a:buFont typeface="Arial"/>
                        <a:buNone/>
                      </a:pPr>
                      <a:r>
                        <a:rPr b="1" lang="en" sz="1300">
                          <a:solidFill>
                            <a:schemeClr val="dk1"/>
                          </a:solidFill>
                          <a:latin typeface="Fira Sans"/>
                          <a:ea typeface="Fira Sans"/>
                          <a:cs typeface="Fira Sans"/>
                          <a:sym typeface="Fira Sans"/>
                        </a:rPr>
                        <a:t>Issues</a:t>
                      </a:r>
                      <a:endParaRPr>
                        <a:latin typeface="Fira Sans"/>
                        <a:ea typeface="Fira Sans"/>
                        <a:cs typeface="Fira Sans"/>
                        <a:sym typeface="Fira Sa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200"/>
                        </a:spcAft>
                        <a:buNone/>
                      </a:pPr>
                      <a:r>
                        <a:rPr i="1" lang="en" sz="1300">
                          <a:solidFill>
                            <a:schemeClr val="dk1"/>
                          </a:solidFill>
                          <a:latin typeface="Gentium Book Basic"/>
                          <a:ea typeface="Gentium Book Basic"/>
                          <a:cs typeface="Gentium Book Basic"/>
                          <a:sym typeface="Gentium Book Basic"/>
                        </a:rPr>
                        <a:t>Project issues are under control</a:t>
                      </a:r>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419650">
                <a:tc>
                  <a:txBody>
                    <a:bodyPr/>
                    <a:lstStyle/>
                    <a:p>
                      <a:pPr indent="0" lvl="0" marL="0" rtl="0" algn="l">
                        <a:spcBef>
                          <a:spcPts val="0"/>
                        </a:spcBef>
                        <a:spcAft>
                          <a:spcPts val="1200"/>
                        </a:spcAft>
                        <a:buClr>
                          <a:schemeClr val="dk1"/>
                        </a:buClr>
                        <a:buSzPts val="1100"/>
                        <a:buFont typeface="Arial"/>
                        <a:buNone/>
                      </a:pPr>
                      <a:r>
                        <a:rPr b="1" lang="en" sz="1300">
                          <a:solidFill>
                            <a:schemeClr val="dk1"/>
                          </a:solidFill>
                          <a:latin typeface="Fira Sans"/>
                          <a:ea typeface="Fira Sans"/>
                          <a:cs typeface="Fira Sans"/>
                          <a:sym typeface="Fira Sans"/>
                        </a:rPr>
                        <a:t>Benefits</a:t>
                      </a:r>
                      <a:endParaRPr>
                        <a:latin typeface="Fira Sans"/>
                        <a:ea typeface="Fira Sans"/>
                        <a:cs typeface="Fira Sans"/>
                        <a:sym typeface="Fira Sa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1200"/>
                        </a:spcAft>
                        <a:buNone/>
                      </a:pPr>
                      <a:r>
                        <a:rPr i="1" lang="en" sz="1300">
                          <a:solidFill>
                            <a:schemeClr val="dk1"/>
                          </a:solidFill>
                          <a:latin typeface="Gentium Book Basic"/>
                          <a:ea typeface="Gentium Book Basic"/>
                          <a:cs typeface="Gentium Book Basic"/>
                          <a:sym typeface="Gentium Book Basic"/>
                        </a:rPr>
                        <a:t>Project benefits do not meet the expectations</a:t>
                      </a:r>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3" name="Shape 453"/>
        <p:cNvGrpSpPr/>
        <p:nvPr/>
      </p:nvGrpSpPr>
      <p:grpSpPr>
        <a:xfrm>
          <a:off x="0" y="0"/>
          <a:ext cx="0" cy="0"/>
          <a:chOff x="0" y="0"/>
          <a:chExt cx="0" cy="0"/>
        </a:xfrm>
      </p:grpSpPr>
      <p:cxnSp>
        <p:nvCxnSpPr>
          <p:cNvPr id="454" name="Google Shape;454;p39"/>
          <p:cNvCxnSpPr/>
          <p:nvPr/>
        </p:nvCxnSpPr>
        <p:spPr>
          <a:xfrm>
            <a:off x="673200" y="2713975"/>
            <a:ext cx="7760700" cy="0"/>
          </a:xfrm>
          <a:prstGeom prst="straightConnector1">
            <a:avLst/>
          </a:prstGeom>
          <a:noFill/>
          <a:ln cap="flat" cmpd="sng" w="19050">
            <a:solidFill>
              <a:schemeClr val="dk1"/>
            </a:solidFill>
            <a:prstDash val="solid"/>
            <a:round/>
            <a:headEnd len="med" w="med" type="none"/>
            <a:tailEnd len="med" w="med" type="triangle"/>
          </a:ln>
        </p:spPr>
      </p:cxnSp>
      <p:sp>
        <p:nvSpPr>
          <p:cNvPr id="455" name="Google Shape;455;p39"/>
          <p:cNvSpPr/>
          <p:nvPr/>
        </p:nvSpPr>
        <p:spPr>
          <a:xfrm>
            <a:off x="1101875" y="1930213"/>
            <a:ext cx="6940200" cy="15891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9"/>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RAID SUMMARY</a:t>
            </a:r>
            <a:endParaRPr/>
          </a:p>
        </p:txBody>
      </p:sp>
      <p:graphicFrame>
        <p:nvGraphicFramePr>
          <p:cNvPr id="457" name="Google Shape;457;p39"/>
          <p:cNvGraphicFramePr/>
          <p:nvPr/>
        </p:nvGraphicFramePr>
        <p:xfrm>
          <a:off x="1200125" y="2134338"/>
          <a:ext cx="3000000" cy="3000000"/>
        </p:xfrm>
        <a:graphic>
          <a:graphicData uri="http://schemas.openxmlformats.org/drawingml/2006/table">
            <a:tbl>
              <a:tblPr>
                <a:noFill/>
                <a:tableStyleId>{3B5B0F90-95AB-4AB8-AD62-35921398C24F}</a:tableStyleId>
              </a:tblPr>
              <a:tblGrid>
                <a:gridCol w="1680750"/>
                <a:gridCol w="1740250"/>
                <a:gridCol w="1755900"/>
                <a:gridCol w="1665100"/>
              </a:tblGrid>
              <a:tr h="379650">
                <a:tc>
                  <a:txBody>
                    <a:bodyPr/>
                    <a:lstStyle/>
                    <a:p>
                      <a:pPr indent="0" lvl="0" marL="0" rtl="0" algn="l">
                        <a:spcBef>
                          <a:spcPts val="0"/>
                        </a:spcBef>
                        <a:spcAft>
                          <a:spcPts val="0"/>
                        </a:spcAft>
                        <a:buNone/>
                      </a:pPr>
                      <a:r>
                        <a:rPr b="1" lang="en" sz="1600">
                          <a:latin typeface="Fira Sans"/>
                          <a:ea typeface="Fira Sans"/>
                          <a:cs typeface="Fira Sans"/>
                          <a:sym typeface="Fira Sans"/>
                        </a:rPr>
                        <a:t>Risk</a:t>
                      </a:r>
                      <a:endParaRPr b="1" sz="1600">
                        <a:latin typeface="Fira Sans"/>
                        <a:ea typeface="Fira Sans"/>
                        <a:cs typeface="Fira Sans"/>
                        <a:sym typeface="Fira Sans"/>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b="1" lang="en" sz="1600">
                          <a:latin typeface="Fira Sans"/>
                          <a:ea typeface="Fira Sans"/>
                          <a:cs typeface="Fira Sans"/>
                          <a:sym typeface="Fira Sans"/>
                        </a:rPr>
                        <a:t>Assumptions</a:t>
                      </a:r>
                      <a:endParaRPr b="1" sz="1600">
                        <a:latin typeface="Fira Sans"/>
                        <a:ea typeface="Fira Sans"/>
                        <a:cs typeface="Fira Sans"/>
                        <a:sym typeface="Fira Sans"/>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b="1" lang="en" sz="1600">
                          <a:latin typeface="Fira Sans"/>
                          <a:ea typeface="Fira Sans"/>
                          <a:cs typeface="Fira Sans"/>
                          <a:sym typeface="Fira Sans"/>
                        </a:rPr>
                        <a:t>Issues</a:t>
                      </a:r>
                      <a:endParaRPr b="1" sz="1600">
                        <a:latin typeface="Fira Sans"/>
                        <a:ea typeface="Fira Sans"/>
                        <a:cs typeface="Fira Sans"/>
                        <a:sym typeface="Fira Sans"/>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b="1" lang="en" sz="1600">
                          <a:latin typeface="Fira Sans"/>
                          <a:ea typeface="Fira Sans"/>
                          <a:cs typeface="Fira Sans"/>
                          <a:sym typeface="Fira Sans"/>
                        </a:rPr>
                        <a:t>Dependencies</a:t>
                      </a:r>
                      <a:endParaRPr b="1" sz="1600">
                        <a:latin typeface="Fira Sans"/>
                        <a:ea typeface="Fira Sans"/>
                        <a:cs typeface="Fira Sans"/>
                        <a:sym typeface="Fira Sans"/>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925975">
                <a:tc>
                  <a:txBody>
                    <a:bodyPr/>
                    <a:lstStyle/>
                    <a:p>
                      <a:pPr indent="0" lvl="0" marL="0" rtl="0" algn="l">
                        <a:spcBef>
                          <a:spcPts val="0"/>
                        </a:spcBef>
                        <a:spcAft>
                          <a:spcPts val="0"/>
                        </a:spcAft>
                        <a:buNone/>
                      </a:pPr>
                      <a:r>
                        <a:rPr lang="en">
                          <a:latin typeface="Gentium Book Basic"/>
                          <a:ea typeface="Gentium Book Basic"/>
                          <a:cs typeface="Gentium Book Basic"/>
                          <a:sym typeface="Gentium Book Basic"/>
                        </a:rPr>
                        <a:t>Neptune is the farthest planet from the Sun</a:t>
                      </a:r>
                      <a:endParaRPr>
                        <a:latin typeface="Gentium Book Basic"/>
                        <a:ea typeface="Gentium Book Basic"/>
                        <a:cs typeface="Gentium Book Basic"/>
                        <a:sym typeface="Gentium Book Basic"/>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latin typeface="Gentium Book Basic"/>
                          <a:ea typeface="Gentium Book Basic"/>
                          <a:cs typeface="Gentium Book Basic"/>
                          <a:sym typeface="Gentium Book Basic"/>
                        </a:rPr>
                        <a:t>Despite being red, Mars is actually a cold place</a:t>
                      </a:r>
                      <a:endParaRPr>
                        <a:latin typeface="Gentium Book Basic"/>
                        <a:ea typeface="Gentium Book Basic"/>
                        <a:cs typeface="Gentium Book Basic"/>
                        <a:sym typeface="Gentium Book Basic"/>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latin typeface="Gentium Book Basic"/>
                          <a:ea typeface="Gentium Book Basic"/>
                          <a:cs typeface="Gentium Book Basic"/>
                          <a:sym typeface="Gentium Book Basic"/>
                        </a:rPr>
                        <a:t>Mercury is the smallest planet in the Solar System</a:t>
                      </a:r>
                      <a:endParaRPr>
                        <a:latin typeface="Gentium Book Basic"/>
                        <a:ea typeface="Gentium Book Basic"/>
                        <a:cs typeface="Gentium Book Basic"/>
                        <a:sym typeface="Gentium Book Basic"/>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latin typeface="Gentium Book Basic"/>
                          <a:ea typeface="Gentium Book Basic"/>
                          <a:cs typeface="Gentium Book Basic"/>
                          <a:sym typeface="Gentium Book Basic"/>
                        </a:rPr>
                        <a:t>Saturn is composed mostly of hydrogen and helium</a:t>
                      </a:r>
                      <a:endParaRPr>
                        <a:latin typeface="Gentium Book Basic"/>
                        <a:ea typeface="Gentium Book Basic"/>
                        <a:cs typeface="Gentium Book Basic"/>
                        <a:sym typeface="Gentium Book Basic"/>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bl>
          </a:graphicData>
        </a:graphic>
      </p:graphicFrame>
      <p:cxnSp>
        <p:nvCxnSpPr>
          <p:cNvPr id="458" name="Google Shape;458;p39"/>
          <p:cNvCxnSpPr/>
          <p:nvPr/>
        </p:nvCxnSpPr>
        <p:spPr>
          <a:xfrm>
            <a:off x="1254425" y="2561038"/>
            <a:ext cx="6635100" cy="21600"/>
          </a:xfrm>
          <a:prstGeom prst="straightConnector1">
            <a:avLst/>
          </a:prstGeom>
          <a:noFill/>
          <a:ln cap="flat" cmpd="sng" w="19050">
            <a:solidFill>
              <a:schemeClr val="dk1"/>
            </a:solidFill>
            <a:prstDash val="solid"/>
            <a:round/>
            <a:headEnd len="med" w="med" type="none"/>
            <a:tailEnd len="med" w="med" type="none"/>
          </a:ln>
        </p:spPr>
      </p:cxnSp>
      <p:cxnSp>
        <p:nvCxnSpPr>
          <p:cNvPr id="459" name="Google Shape;459;p39"/>
          <p:cNvCxnSpPr/>
          <p:nvPr/>
        </p:nvCxnSpPr>
        <p:spPr>
          <a:xfrm rot="10800000">
            <a:off x="2880875" y="2009550"/>
            <a:ext cx="0" cy="1430400"/>
          </a:xfrm>
          <a:prstGeom prst="straightConnector1">
            <a:avLst/>
          </a:prstGeom>
          <a:noFill/>
          <a:ln cap="flat" cmpd="sng" w="19050">
            <a:solidFill>
              <a:schemeClr val="dk1"/>
            </a:solidFill>
            <a:prstDash val="solid"/>
            <a:round/>
            <a:headEnd len="med" w="med" type="none"/>
            <a:tailEnd len="med" w="med" type="none"/>
          </a:ln>
        </p:spPr>
      </p:cxnSp>
      <p:grpSp>
        <p:nvGrpSpPr>
          <p:cNvPr id="460" name="Google Shape;460;p39"/>
          <p:cNvGrpSpPr/>
          <p:nvPr/>
        </p:nvGrpSpPr>
        <p:grpSpPr>
          <a:xfrm>
            <a:off x="1241925" y="1624188"/>
            <a:ext cx="431100" cy="431100"/>
            <a:chOff x="1241925" y="1624188"/>
            <a:chExt cx="431100" cy="431100"/>
          </a:xfrm>
        </p:grpSpPr>
        <p:sp>
          <p:nvSpPr>
            <p:cNvPr id="461" name="Google Shape;461;p39"/>
            <p:cNvSpPr/>
            <p:nvPr/>
          </p:nvSpPr>
          <p:spPr>
            <a:xfrm>
              <a:off x="1241925" y="1624188"/>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2" name="Google Shape;462;p39"/>
            <p:cNvGrpSpPr/>
            <p:nvPr/>
          </p:nvGrpSpPr>
          <p:grpSpPr>
            <a:xfrm>
              <a:off x="1301702" y="1696830"/>
              <a:ext cx="311548" cy="285810"/>
              <a:chOff x="6239575" y="4416275"/>
              <a:chExt cx="489625" cy="449175"/>
            </a:xfrm>
          </p:grpSpPr>
          <p:sp>
            <p:nvSpPr>
              <p:cNvPr id="463" name="Google Shape;463;p39"/>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64" name="Google Shape;464;p39"/>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65" name="Google Shape;465;p39"/>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grpSp>
        <p:nvGrpSpPr>
          <p:cNvPr id="466" name="Google Shape;466;p39"/>
          <p:cNvGrpSpPr/>
          <p:nvPr/>
        </p:nvGrpSpPr>
        <p:grpSpPr>
          <a:xfrm>
            <a:off x="3019025" y="1624188"/>
            <a:ext cx="431100" cy="431100"/>
            <a:chOff x="3019025" y="1624188"/>
            <a:chExt cx="431100" cy="431100"/>
          </a:xfrm>
        </p:grpSpPr>
        <p:sp>
          <p:nvSpPr>
            <p:cNvPr id="467" name="Google Shape;467;p39"/>
            <p:cNvSpPr/>
            <p:nvPr/>
          </p:nvSpPr>
          <p:spPr>
            <a:xfrm>
              <a:off x="3019025" y="1624188"/>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 name="Google Shape;468;p39"/>
            <p:cNvGrpSpPr/>
            <p:nvPr/>
          </p:nvGrpSpPr>
          <p:grpSpPr>
            <a:xfrm>
              <a:off x="3089076" y="1694245"/>
              <a:ext cx="290986" cy="290986"/>
              <a:chOff x="892750" y="4993750"/>
              <a:chExt cx="483125" cy="483125"/>
            </a:xfrm>
          </p:grpSpPr>
          <p:sp>
            <p:nvSpPr>
              <p:cNvPr id="469" name="Google Shape;469;p39"/>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70" name="Google Shape;470;p39"/>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71" name="Google Shape;471;p39"/>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grpSp>
        <p:nvGrpSpPr>
          <p:cNvPr id="472" name="Google Shape;472;p39"/>
          <p:cNvGrpSpPr/>
          <p:nvPr/>
        </p:nvGrpSpPr>
        <p:grpSpPr>
          <a:xfrm>
            <a:off x="6462600" y="1624188"/>
            <a:ext cx="431100" cy="431100"/>
            <a:chOff x="6462600" y="1624188"/>
            <a:chExt cx="431100" cy="431100"/>
          </a:xfrm>
        </p:grpSpPr>
        <p:sp>
          <p:nvSpPr>
            <p:cNvPr id="473" name="Google Shape;473;p39"/>
            <p:cNvSpPr/>
            <p:nvPr/>
          </p:nvSpPr>
          <p:spPr>
            <a:xfrm>
              <a:off x="6462600" y="1624188"/>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9"/>
            <p:cNvSpPr/>
            <p:nvPr/>
          </p:nvSpPr>
          <p:spPr>
            <a:xfrm>
              <a:off x="6574080" y="1679259"/>
              <a:ext cx="208151" cy="320967"/>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75" name="Google Shape;475;p39"/>
          <p:cNvGrpSpPr/>
          <p:nvPr/>
        </p:nvGrpSpPr>
        <p:grpSpPr>
          <a:xfrm>
            <a:off x="4705775" y="1624188"/>
            <a:ext cx="431100" cy="431100"/>
            <a:chOff x="4705775" y="1624188"/>
            <a:chExt cx="431100" cy="431100"/>
          </a:xfrm>
        </p:grpSpPr>
        <p:sp>
          <p:nvSpPr>
            <p:cNvPr id="476" name="Google Shape;476;p39"/>
            <p:cNvSpPr/>
            <p:nvPr/>
          </p:nvSpPr>
          <p:spPr>
            <a:xfrm>
              <a:off x="4705775" y="1624188"/>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7" name="Google Shape;477;p39"/>
            <p:cNvGrpSpPr/>
            <p:nvPr/>
          </p:nvGrpSpPr>
          <p:grpSpPr>
            <a:xfrm>
              <a:off x="4760738" y="1679170"/>
              <a:ext cx="321150" cy="321133"/>
              <a:chOff x="5053900" y="3804850"/>
              <a:chExt cx="483150" cy="483125"/>
            </a:xfrm>
          </p:grpSpPr>
          <p:sp>
            <p:nvSpPr>
              <p:cNvPr id="478" name="Google Shape;478;p39"/>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79" name="Google Shape;479;p39"/>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80" name="Google Shape;480;p39"/>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81" name="Google Shape;481;p39"/>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cxnSp>
        <p:nvCxnSpPr>
          <p:cNvPr id="482" name="Google Shape;482;p39"/>
          <p:cNvCxnSpPr/>
          <p:nvPr/>
        </p:nvCxnSpPr>
        <p:spPr>
          <a:xfrm rot="10800000">
            <a:off x="4571975" y="2009550"/>
            <a:ext cx="0" cy="1430400"/>
          </a:xfrm>
          <a:prstGeom prst="straightConnector1">
            <a:avLst/>
          </a:prstGeom>
          <a:noFill/>
          <a:ln cap="flat" cmpd="sng" w="19050">
            <a:solidFill>
              <a:schemeClr val="dk1"/>
            </a:solidFill>
            <a:prstDash val="solid"/>
            <a:round/>
            <a:headEnd len="med" w="med" type="none"/>
            <a:tailEnd len="med" w="med" type="none"/>
          </a:ln>
        </p:spPr>
      </p:cxnSp>
      <p:cxnSp>
        <p:nvCxnSpPr>
          <p:cNvPr id="483" name="Google Shape;483;p39"/>
          <p:cNvCxnSpPr/>
          <p:nvPr/>
        </p:nvCxnSpPr>
        <p:spPr>
          <a:xfrm rot="10800000">
            <a:off x="6377025" y="2009550"/>
            <a:ext cx="0" cy="143040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 name="Shape 487"/>
        <p:cNvGrpSpPr/>
        <p:nvPr/>
      </p:nvGrpSpPr>
      <p:grpSpPr>
        <a:xfrm>
          <a:off x="0" y="0"/>
          <a:ext cx="0" cy="0"/>
          <a:chOff x="0" y="0"/>
          <a:chExt cx="0" cy="0"/>
        </a:xfrm>
      </p:grpSpPr>
      <p:sp>
        <p:nvSpPr>
          <p:cNvPr id="488" name="Google Shape;488;p40"/>
          <p:cNvSpPr/>
          <p:nvPr/>
        </p:nvSpPr>
        <p:spPr>
          <a:xfrm>
            <a:off x="1715000" y="1714959"/>
            <a:ext cx="1713600" cy="17136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0"/>
          <p:cNvSpPr/>
          <p:nvPr/>
        </p:nvSpPr>
        <p:spPr>
          <a:xfrm>
            <a:off x="1323675" y="1352138"/>
            <a:ext cx="1013700" cy="10137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0"/>
          <p:cNvSpPr/>
          <p:nvPr/>
        </p:nvSpPr>
        <p:spPr>
          <a:xfrm>
            <a:off x="2836475" y="1352138"/>
            <a:ext cx="1013700" cy="10137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0"/>
          <p:cNvSpPr/>
          <p:nvPr/>
        </p:nvSpPr>
        <p:spPr>
          <a:xfrm>
            <a:off x="1323675" y="2777663"/>
            <a:ext cx="1013700" cy="10137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0"/>
          <p:cNvSpPr/>
          <p:nvPr/>
        </p:nvSpPr>
        <p:spPr>
          <a:xfrm>
            <a:off x="2836475" y="2777663"/>
            <a:ext cx="1013700" cy="10137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0"/>
          <p:cNvSpPr/>
          <p:nvPr/>
        </p:nvSpPr>
        <p:spPr>
          <a:xfrm>
            <a:off x="1614975" y="1643438"/>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0"/>
          <p:cNvSpPr/>
          <p:nvPr/>
        </p:nvSpPr>
        <p:spPr>
          <a:xfrm>
            <a:off x="1614975" y="3068963"/>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0"/>
          <p:cNvSpPr/>
          <p:nvPr/>
        </p:nvSpPr>
        <p:spPr>
          <a:xfrm>
            <a:off x="3121463" y="1643438"/>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0"/>
          <p:cNvSpPr/>
          <p:nvPr/>
        </p:nvSpPr>
        <p:spPr>
          <a:xfrm>
            <a:off x="3121463" y="3068963"/>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0"/>
          <p:cNvSpPr txBox="1"/>
          <p:nvPr>
            <p:ph type="title"/>
          </p:nvPr>
        </p:nvSpPr>
        <p:spPr>
          <a:xfrm>
            <a:off x="4627950" y="921163"/>
            <a:ext cx="3397800" cy="7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 SLIDE TITLE GOES RIGHT HERE!</a:t>
            </a:r>
            <a:endParaRPr/>
          </a:p>
        </p:txBody>
      </p:sp>
      <p:sp>
        <p:nvSpPr>
          <p:cNvPr id="498" name="Google Shape;498;p40"/>
          <p:cNvSpPr txBox="1"/>
          <p:nvPr>
            <p:ph idx="1" type="subTitle"/>
          </p:nvPr>
        </p:nvSpPr>
        <p:spPr>
          <a:xfrm>
            <a:off x="4627950" y="1714938"/>
            <a:ext cx="3397800" cy="2507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 Lists like this one:</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 They’re simple</a:t>
            </a:r>
            <a:endParaRPr/>
          </a:p>
          <a:p>
            <a:pPr indent="0" lvl="0" marL="0" rtl="0" algn="l">
              <a:spcBef>
                <a:spcPts val="0"/>
              </a:spcBef>
              <a:spcAft>
                <a:spcPts val="0"/>
              </a:spcAft>
              <a:buClr>
                <a:schemeClr val="dk1"/>
              </a:buClr>
              <a:buSzPts val="1100"/>
              <a:buFont typeface="Arial"/>
              <a:buNone/>
            </a:pPr>
            <a:r>
              <a:rPr lang="en"/>
              <a:t>● You can organize your ideas clearly</a:t>
            </a:r>
            <a:endParaRPr/>
          </a:p>
          <a:p>
            <a:pPr indent="0" lvl="0" marL="0" rtl="0" algn="l">
              <a:spcBef>
                <a:spcPts val="0"/>
              </a:spcBef>
              <a:spcAft>
                <a:spcPts val="0"/>
              </a:spcAft>
              <a:buNone/>
            </a:pPr>
            <a:r>
              <a:rPr lang="en"/>
              <a:t>● You’ll never forget to buy milk!</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And the most important thing: the audience won’t miss the point of your</a:t>
            </a:r>
            <a:endParaRPr/>
          </a:p>
          <a:p>
            <a:pPr indent="0" lvl="0" marL="0" rtl="0" algn="l">
              <a:spcBef>
                <a:spcPts val="0"/>
              </a:spcBef>
              <a:spcAft>
                <a:spcPts val="0"/>
              </a:spcAft>
              <a:buNone/>
            </a:pPr>
            <a:r>
              <a:rPr lang="en"/>
              <a:t>presentation</a:t>
            </a:r>
            <a:endParaRPr/>
          </a:p>
        </p:txBody>
      </p:sp>
      <p:grpSp>
        <p:nvGrpSpPr>
          <p:cNvPr id="499" name="Google Shape;499;p40"/>
          <p:cNvGrpSpPr/>
          <p:nvPr/>
        </p:nvGrpSpPr>
        <p:grpSpPr>
          <a:xfrm>
            <a:off x="1689632" y="1700554"/>
            <a:ext cx="281790" cy="316889"/>
            <a:chOff x="2523000" y="1954875"/>
            <a:chExt cx="262325" cy="295000"/>
          </a:xfrm>
        </p:grpSpPr>
        <p:sp>
          <p:nvSpPr>
            <p:cNvPr id="500" name="Google Shape;500;p40"/>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0"/>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 name="Google Shape;502;p40"/>
          <p:cNvGrpSpPr/>
          <p:nvPr/>
        </p:nvGrpSpPr>
        <p:grpSpPr>
          <a:xfrm>
            <a:off x="3184671" y="3125864"/>
            <a:ext cx="317292" cy="317319"/>
            <a:chOff x="2872725" y="1954475"/>
            <a:chExt cx="295375" cy="295400"/>
          </a:xfrm>
        </p:grpSpPr>
        <p:sp>
          <p:nvSpPr>
            <p:cNvPr id="503" name="Google Shape;503;p40"/>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0"/>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0"/>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 name="Google Shape;506;p40"/>
          <p:cNvSpPr/>
          <p:nvPr/>
        </p:nvSpPr>
        <p:spPr>
          <a:xfrm>
            <a:off x="3213894" y="1699937"/>
            <a:ext cx="246233" cy="318124"/>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7" name="Google Shape;507;p40"/>
          <p:cNvGrpSpPr/>
          <p:nvPr/>
        </p:nvGrpSpPr>
        <p:grpSpPr>
          <a:xfrm>
            <a:off x="1671023" y="3125448"/>
            <a:ext cx="319011" cy="318151"/>
            <a:chOff x="2141000" y="1954475"/>
            <a:chExt cx="296975" cy="296175"/>
          </a:xfrm>
        </p:grpSpPr>
        <p:sp>
          <p:nvSpPr>
            <p:cNvPr id="508" name="Google Shape;508;p40"/>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0"/>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0"/>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0"/>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 name="Shape 515"/>
        <p:cNvGrpSpPr/>
        <p:nvPr/>
      </p:nvGrpSpPr>
      <p:grpSpPr>
        <a:xfrm>
          <a:off x="0" y="0"/>
          <a:ext cx="0" cy="0"/>
          <a:chOff x="0" y="0"/>
          <a:chExt cx="0" cy="0"/>
        </a:xfrm>
      </p:grpSpPr>
      <p:sp>
        <p:nvSpPr>
          <p:cNvPr id="516" name="Google Shape;516;p41"/>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PLANNING</a:t>
            </a:r>
            <a:endParaRPr/>
          </a:p>
        </p:txBody>
      </p:sp>
      <p:sp>
        <p:nvSpPr>
          <p:cNvPr id="517" name="Google Shape;517;p41"/>
          <p:cNvSpPr txBox="1"/>
          <p:nvPr>
            <p:ph idx="1" type="subTitle"/>
          </p:nvPr>
        </p:nvSpPr>
        <p:spPr>
          <a:xfrm>
            <a:off x="1813863" y="2140539"/>
            <a:ext cx="2099700" cy="732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Despite being red, Mars is a cold place</a:t>
            </a:r>
            <a:endParaRPr/>
          </a:p>
        </p:txBody>
      </p:sp>
      <p:sp>
        <p:nvSpPr>
          <p:cNvPr id="518" name="Google Shape;518;p41"/>
          <p:cNvSpPr txBox="1"/>
          <p:nvPr>
            <p:ph idx="2" type="subTitle"/>
          </p:nvPr>
        </p:nvSpPr>
        <p:spPr>
          <a:xfrm>
            <a:off x="1813863" y="3577625"/>
            <a:ext cx="2099700" cy="728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Jupiter is a gas giant and the biggest planet</a:t>
            </a:r>
            <a:endParaRPr/>
          </a:p>
        </p:txBody>
      </p:sp>
      <p:sp>
        <p:nvSpPr>
          <p:cNvPr id="519" name="Google Shape;519;p41"/>
          <p:cNvSpPr txBox="1"/>
          <p:nvPr>
            <p:ph idx="3" type="subTitle"/>
          </p:nvPr>
        </p:nvSpPr>
        <p:spPr>
          <a:xfrm>
            <a:off x="5223838" y="1404429"/>
            <a:ext cx="2099700" cy="73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It h</a:t>
            </a:r>
            <a:r>
              <a:rPr lang="en"/>
              <a:t>as a beautiful name, but it’s terribly hot</a:t>
            </a:r>
            <a:endParaRPr/>
          </a:p>
        </p:txBody>
      </p:sp>
      <p:sp>
        <p:nvSpPr>
          <p:cNvPr id="520" name="Google Shape;520;p41"/>
          <p:cNvSpPr txBox="1"/>
          <p:nvPr>
            <p:ph idx="4" type="subTitle"/>
          </p:nvPr>
        </p:nvSpPr>
        <p:spPr>
          <a:xfrm>
            <a:off x="1813858" y="1752950"/>
            <a:ext cx="2099700" cy="386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Week 2</a:t>
            </a:r>
            <a:endParaRPr/>
          </a:p>
        </p:txBody>
      </p:sp>
      <p:sp>
        <p:nvSpPr>
          <p:cNvPr id="521" name="Google Shape;521;p41"/>
          <p:cNvSpPr txBox="1"/>
          <p:nvPr>
            <p:ph idx="5" type="subTitle"/>
          </p:nvPr>
        </p:nvSpPr>
        <p:spPr>
          <a:xfrm>
            <a:off x="1813858" y="3190925"/>
            <a:ext cx="2099700" cy="386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Week 4</a:t>
            </a:r>
            <a:endParaRPr/>
          </a:p>
        </p:txBody>
      </p:sp>
      <p:sp>
        <p:nvSpPr>
          <p:cNvPr id="522" name="Google Shape;522;p41"/>
          <p:cNvSpPr txBox="1"/>
          <p:nvPr>
            <p:ph idx="6" type="subTitle"/>
          </p:nvPr>
        </p:nvSpPr>
        <p:spPr>
          <a:xfrm>
            <a:off x="5223833" y="1017713"/>
            <a:ext cx="20997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 1</a:t>
            </a:r>
            <a:endParaRPr/>
          </a:p>
        </p:txBody>
      </p:sp>
      <p:sp>
        <p:nvSpPr>
          <p:cNvPr id="523" name="Google Shape;523;p41"/>
          <p:cNvSpPr txBox="1"/>
          <p:nvPr>
            <p:ph idx="7" type="subTitle"/>
          </p:nvPr>
        </p:nvSpPr>
        <p:spPr>
          <a:xfrm>
            <a:off x="5223838" y="2849513"/>
            <a:ext cx="2099700" cy="72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closest planet to the Sun</a:t>
            </a:r>
            <a:endParaRPr/>
          </a:p>
        </p:txBody>
      </p:sp>
      <p:sp>
        <p:nvSpPr>
          <p:cNvPr id="524" name="Google Shape;524;p41"/>
          <p:cNvSpPr txBox="1"/>
          <p:nvPr>
            <p:ph idx="8" type="subTitle"/>
          </p:nvPr>
        </p:nvSpPr>
        <p:spPr>
          <a:xfrm>
            <a:off x="5223833" y="2461963"/>
            <a:ext cx="20997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 3</a:t>
            </a:r>
            <a:endParaRPr/>
          </a:p>
        </p:txBody>
      </p:sp>
      <p:cxnSp>
        <p:nvCxnSpPr>
          <p:cNvPr id="525" name="Google Shape;525;p41"/>
          <p:cNvCxnSpPr/>
          <p:nvPr/>
        </p:nvCxnSpPr>
        <p:spPr>
          <a:xfrm flipH="1" rot="10800000">
            <a:off x="4568675" y="292350"/>
            <a:ext cx="3300" cy="4558800"/>
          </a:xfrm>
          <a:prstGeom prst="straightConnector1">
            <a:avLst/>
          </a:prstGeom>
          <a:noFill/>
          <a:ln cap="flat" cmpd="sng" w="19050">
            <a:solidFill>
              <a:schemeClr val="dk1"/>
            </a:solidFill>
            <a:prstDash val="solid"/>
            <a:round/>
            <a:headEnd len="med" w="med" type="none"/>
            <a:tailEnd len="med" w="med" type="none"/>
          </a:ln>
        </p:spPr>
      </p:cxnSp>
      <p:sp>
        <p:nvSpPr>
          <p:cNvPr id="526" name="Google Shape;526;p41"/>
          <p:cNvSpPr/>
          <p:nvPr/>
        </p:nvSpPr>
        <p:spPr>
          <a:xfrm>
            <a:off x="4451975" y="4604000"/>
            <a:ext cx="240000" cy="539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1"/>
          <p:cNvSpPr/>
          <p:nvPr/>
        </p:nvSpPr>
        <p:spPr>
          <a:xfrm>
            <a:off x="4353150" y="1404425"/>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1"/>
          <p:cNvSpPr/>
          <p:nvPr/>
        </p:nvSpPr>
        <p:spPr>
          <a:xfrm>
            <a:off x="4353150" y="2139650"/>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1"/>
          <p:cNvSpPr/>
          <p:nvPr/>
        </p:nvSpPr>
        <p:spPr>
          <a:xfrm>
            <a:off x="4353150" y="2874875"/>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1"/>
          <p:cNvSpPr/>
          <p:nvPr/>
        </p:nvSpPr>
        <p:spPr>
          <a:xfrm>
            <a:off x="4353150" y="3577625"/>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 name="Google Shape;531;p41"/>
          <p:cNvGrpSpPr/>
          <p:nvPr/>
        </p:nvGrpSpPr>
        <p:grpSpPr>
          <a:xfrm>
            <a:off x="4396039" y="3625644"/>
            <a:ext cx="331990" cy="333614"/>
            <a:chOff x="-62882850" y="2664925"/>
            <a:chExt cx="315850" cy="317425"/>
          </a:xfrm>
        </p:grpSpPr>
        <p:sp>
          <p:nvSpPr>
            <p:cNvPr id="532" name="Google Shape;532;p41"/>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1"/>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 name="Google Shape;534;p41"/>
          <p:cNvSpPr/>
          <p:nvPr/>
        </p:nvSpPr>
        <p:spPr>
          <a:xfrm>
            <a:off x="4406006" y="2908213"/>
            <a:ext cx="331983" cy="331955"/>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 name="Google Shape;535;p41"/>
          <p:cNvGrpSpPr/>
          <p:nvPr/>
        </p:nvGrpSpPr>
        <p:grpSpPr>
          <a:xfrm>
            <a:off x="4402708" y="1453991"/>
            <a:ext cx="331983" cy="331983"/>
            <a:chOff x="3963575" y="2317575"/>
            <a:chExt cx="296175" cy="296175"/>
          </a:xfrm>
        </p:grpSpPr>
        <p:sp>
          <p:nvSpPr>
            <p:cNvPr id="536" name="Google Shape;536;p41"/>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1"/>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1"/>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1"/>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1"/>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1"/>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1"/>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1"/>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1"/>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1"/>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1"/>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1"/>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1"/>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1"/>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1"/>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41"/>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 name="Google Shape;552;p41"/>
          <p:cNvGrpSpPr/>
          <p:nvPr/>
        </p:nvGrpSpPr>
        <p:grpSpPr>
          <a:xfrm>
            <a:off x="4403161" y="2189652"/>
            <a:ext cx="331086" cy="331086"/>
            <a:chOff x="5775900" y="2308125"/>
            <a:chExt cx="295375" cy="295375"/>
          </a:xfrm>
        </p:grpSpPr>
        <p:sp>
          <p:nvSpPr>
            <p:cNvPr id="553" name="Google Shape;553;p41"/>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1"/>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1"/>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1"/>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1"/>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 name="Google Shape;558;p41"/>
          <p:cNvSpPr/>
          <p:nvPr/>
        </p:nvSpPr>
        <p:spPr>
          <a:xfrm>
            <a:off x="4451975" y="0"/>
            <a:ext cx="240000" cy="539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2" name="Shape 562"/>
        <p:cNvGrpSpPr/>
        <p:nvPr/>
      </p:nvGrpSpPr>
      <p:grpSpPr>
        <a:xfrm>
          <a:off x="0" y="0"/>
          <a:ext cx="0" cy="0"/>
          <a:chOff x="0" y="0"/>
          <a:chExt cx="0" cy="0"/>
        </a:xfrm>
      </p:grpSpPr>
      <p:cxnSp>
        <p:nvCxnSpPr>
          <p:cNvPr id="563" name="Google Shape;563;p42"/>
          <p:cNvCxnSpPr/>
          <p:nvPr/>
        </p:nvCxnSpPr>
        <p:spPr>
          <a:xfrm>
            <a:off x="491650" y="2571750"/>
            <a:ext cx="8191800" cy="0"/>
          </a:xfrm>
          <a:prstGeom prst="straightConnector1">
            <a:avLst/>
          </a:prstGeom>
          <a:noFill/>
          <a:ln cap="flat" cmpd="sng" w="19050">
            <a:solidFill>
              <a:schemeClr val="dk1"/>
            </a:solidFill>
            <a:prstDash val="solid"/>
            <a:round/>
            <a:headEnd len="med" w="med" type="none"/>
            <a:tailEnd len="med" w="med" type="none"/>
          </a:ln>
        </p:spPr>
      </p:cxnSp>
      <p:sp>
        <p:nvSpPr>
          <p:cNvPr id="564" name="Google Shape;564;p42"/>
          <p:cNvSpPr/>
          <p:nvPr/>
        </p:nvSpPr>
        <p:spPr>
          <a:xfrm>
            <a:off x="952250" y="1928825"/>
            <a:ext cx="6210900" cy="12858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2"/>
          <p:cNvSpPr txBox="1"/>
          <p:nvPr>
            <p:ph type="title"/>
          </p:nvPr>
        </p:nvSpPr>
        <p:spPr>
          <a:xfrm>
            <a:off x="1106575" y="1887150"/>
            <a:ext cx="6144900" cy="1369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 WORDS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69" name="Shape 569"/>
        <p:cNvGrpSpPr/>
        <p:nvPr/>
      </p:nvGrpSpPr>
      <p:grpSpPr>
        <a:xfrm>
          <a:off x="0" y="0"/>
          <a:ext cx="0" cy="0"/>
          <a:chOff x="0" y="0"/>
          <a:chExt cx="0" cy="0"/>
        </a:xfrm>
      </p:grpSpPr>
      <p:sp>
        <p:nvSpPr>
          <p:cNvPr id="570" name="Google Shape;570;p43"/>
          <p:cNvSpPr txBox="1"/>
          <p:nvPr>
            <p:ph idx="1" type="body"/>
          </p:nvPr>
        </p:nvSpPr>
        <p:spPr>
          <a:xfrm>
            <a:off x="864500" y="1875875"/>
            <a:ext cx="2191200" cy="106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cxnSp>
        <p:nvCxnSpPr>
          <p:cNvPr id="571" name="Google Shape;571;p43"/>
          <p:cNvCxnSpPr/>
          <p:nvPr/>
        </p:nvCxnSpPr>
        <p:spPr>
          <a:xfrm>
            <a:off x="864500" y="3055850"/>
            <a:ext cx="2206500" cy="0"/>
          </a:xfrm>
          <a:prstGeom prst="straightConnector1">
            <a:avLst/>
          </a:prstGeom>
          <a:noFill/>
          <a:ln cap="flat" cmpd="sng" w="19050">
            <a:solidFill>
              <a:schemeClr val="dk1"/>
            </a:solidFill>
            <a:prstDash val="solid"/>
            <a:round/>
            <a:headEnd len="med" w="med" type="none"/>
            <a:tailEnd len="med" w="med" type="none"/>
          </a:ln>
        </p:spPr>
      </p:cxnSp>
      <p:grpSp>
        <p:nvGrpSpPr>
          <p:cNvPr id="572" name="Google Shape;572;p43"/>
          <p:cNvGrpSpPr/>
          <p:nvPr/>
        </p:nvGrpSpPr>
        <p:grpSpPr>
          <a:xfrm>
            <a:off x="2806288" y="3169321"/>
            <a:ext cx="264704" cy="264704"/>
            <a:chOff x="1487200" y="4993750"/>
            <a:chExt cx="483125" cy="483125"/>
          </a:xfrm>
        </p:grpSpPr>
        <p:sp>
          <p:nvSpPr>
            <p:cNvPr id="573" name="Google Shape;573;p4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 name="Google Shape;574;p4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8" name="Shape 578"/>
        <p:cNvGrpSpPr/>
        <p:nvPr/>
      </p:nvGrpSpPr>
      <p:grpSpPr>
        <a:xfrm>
          <a:off x="0" y="0"/>
          <a:ext cx="0" cy="0"/>
          <a:chOff x="0" y="0"/>
          <a:chExt cx="0" cy="0"/>
        </a:xfrm>
      </p:grpSpPr>
      <p:sp>
        <p:nvSpPr>
          <p:cNvPr id="579" name="Google Shape;579;p44"/>
          <p:cNvSpPr txBox="1"/>
          <p:nvPr>
            <p:ph type="title"/>
          </p:nvPr>
        </p:nvSpPr>
        <p:spPr>
          <a:xfrm>
            <a:off x="713225" y="1611088"/>
            <a:ext cx="7717500" cy="1363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4,498.00</a:t>
            </a:r>
            <a:endParaRPr/>
          </a:p>
        </p:txBody>
      </p:sp>
      <p:sp>
        <p:nvSpPr>
          <p:cNvPr id="580" name="Google Shape;580;p44"/>
          <p:cNvSpPr txBox="1"/>
          <p:nvPr>
            <p:ph idx="1" type="subTitle"/>
          </p:nvPr>
        </p:nvSpPr>
        <p:spPr>
          <a:xfrm>
            <a:off x="713225" y="3166950"/>
            <a:ext cx="7717500" cy="44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Big numbers catch your audience’s attention</a:t>
            </a:r>
            <a:endParaRPr/>
          </a:p>
        </p:txBody>
      </p:sp>
      <p:sp>
        <p:nvSpPr>
          <p:cNvPr id="581" name="Google Shape;581;p44"/>
          <p:cNvSpPr/>
          <p:nvPr/>
        </p:nvSpPr>
        <p:spPr>
          <a:xfrm>
            <a:off x="2163399" y="2974300"/>
            <a:ext cx="4239661" cy="129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5" name="Shape 585"/>
        <p:cNvGrpSpPr/>
        <p:nvPr/>
      </p:nvGrpSpPr>
      <p:grpSpPr>
        <a:xfrm>
          <a:off x="0" y="0"/>
          <a:ext cx="0" cy="0"/>
          <a:chOff x="0" y="0"/>
          <a:chExt cx="0" cy="0"/>
        </a:xfrm>
      </p:grpSpPr>
      <p:sp>
        <p:nvSpPr>
          <p:cNvPr id="586" name="Google Shape;586;p45"/>
          <p:cNvSpPr txBox="1"/>
          <p:nvPr>
            <p:ph type="title"/>
          </p:nvPr>
        </p:nvSpPr>
        <p:spPr>
          <a:xfrm>
            <a:off x="713225" y="770150"/>
            <a:ext cx="3525900" cy="105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35%</a:t>
            </a:r>
            <a:endParaRPr/>
          </a:p>
        </p:txBody>
      </p:sp>
      <p:sp>
        <p:nvSpPr>
          <p:cNvPr id="587" name="Google Shape;587;p45"/>
          <p:cNvSpPr txBox="1"/>
          <p:nvPr>
            <p:ph idx="1" type="subTitle"/>
          </p:nvPr>
        </p:nvSpPr>
        <p:spPr>
          <a:xfrm>
            <a:off x="713225" y="1939000"/>
            <a:ext cx="3525900" cy="44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Venus has a beautiful name</a:t>
            </a:r>
            <a:endParaRPr/>
          </a:p>
        </p:txBody>
      </p:sp>
      <p:sp>
        <p:nvSpPr>
          <p:cNvPr id="588" name="Google Shape;588;p45"/>
          <p:cNvSpPr txBox="1"/>
          <p:nvPr>
            <p:ph idx="2" type="title"/>
          </p:nvPr>
        </p:nvSpPr>
        <p:spPr>
          <a:xfrm>
            <a:off x="713225" y="2759900"/>
            <a:ext cx="3525900" cy="105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40%</a:t>
            </a:r>
            <a:endParaRPr/>
          </a:p>
        </p:txBody>
      </p:sp>
      <p:sp>
        <p:nvSpPr>
          <p:cNvPr id="589" name="Google Shape;589;p45"/>
          <p:cNvSpPr txBox="1"/>
          <p:nvPr>
            <p:ph idx="3" type="subTitle"/>
          </p:nvPr>
        </p:nvSpPr>
        <p:spPr>
          <a:xfrm>
            <a:off x="713225" y="3928750"/>
            <a:ext cx="3525900" cy="44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Mars </a:t>
            </a:r>
            <a:r>
              <a:rPr lang="en"/>
              <a:t>is a very cold place</a:t>
            </a:r>
            <a:endParaRPr/>
          </a:p>
        </p:txBody>
      </p:sp>
      <p:sp>
        <p:nvSpPr>
          <p:cNvPr id="590" name="Google Shape;590;p45"/>
          <p:cNvSpPr txBox="1"/>
          <p:nvPr>
            <p:ph idx="4" type="title"/>
          </p:nvPr>
        </p:nvSpPr>
        <p:spPr>
          <a:xfrm>
            <a:off x="4464675" y="1701450"/>
            <a:ext cx="3525900" cy="105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25%</a:t>
            </a:r>
            <a:endParaRPr/>
          </a:p>
        </p:txBody>
      </p:sp>
      <p:sp>
        <p:nvSpPr>
          <p:cNvPr id="591" name="Google Shape;591;p45"/>
          <p:cNvSpPr txBox="1"/>
          <p:nvPr>
            <p:ph idx="5" type="subTitle"/>
          </p:nvPr>
        </p:nvSpPr>
        <p:spPr>
          <a:xfrm>
            <a:off x="4464675" y="2870300"/>
            <a:ext cx="3525900" cy="44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the closest planet to the Sun</a:t>
            </a:r>
            <a:endParaRPr/>
          </a:p>
        </p:txBody>
      </p:sp>
      <p:sp>
        <p:nvSpPr>
          <p:cNvPr id="592" name="Google Shape;592;p45"/>
          <p:cNvSpPr/>
          <p:nvPr/>
        </p:nvSpPr>
        <p:spPr>
          <a:xfrm>
            <a:off x="3292550" y="913850"/>
            <a:ext cx="141600" cy="1329600"/>
          </a:xfrm>
          <a:prstGeom prst="roundRect">
            <a:avLst>
              <a:gd fmla="val 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5"/>
          <p:cNvSpPr/>
          <p:nvPr/>
        </p:nvSpPr>
        <p:spPr>
          <a:xfrm>
            <a:off x="3292550" y="2903175"/>
            <a:ext cx="141600" cy="1329600"/>
          </a:xfrm>
          <a:prstGeom prst="roundRect">
            <a:avLst>
              <a:gd fmla="val 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5"/>
          <p:cNvSpPr/>
          <p:nvPr/>
        </p:nvSpPr>
        <p:spPr>
          <a:xfrm>
            <a:off x="7990575" y="1843450"/>
            <a:ext cx="141600" cy="1329600"/>
          </a:xfrm>
          <a:prstGeom prst="roundRect">
            <a:avLst>
              <a:gd fmla="val 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 name="Shape 206"/>
        <p:cNvGrpSpPr/>
        <p:nvPr/>
      </p:nvGrpSpPr>
      <p:grpSpPr>
        <a:xfrm>
          <a:off x="0" y="0"/>
          <a:ext cx="0" cy="0"/>
          <a:chOff x="0" y="0"/>
          <a:chExt cx="0" cy="0"/>
        </a:xfrm>
      </p:grpSpPr>
      <p:sp>
        <p:nvSpPr>
          <p:cNvPr id="207" name="Google Shape;207;p28"/>
          <p:cNvSpPr txBox="1"/>
          <p:nvPr>
            <p:ph type="title"/>
          </p:nvPr>
        </p:nvSpPr>
        <p:spPr>
          <a:xfrm>
            <a:off x="713225" y="445025"/>
            <a:ext cx="7717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208" name="Google Shape;208;p28"/>
          <p:cNvSpPr txBox="1"/>
          <p:nvPr>
            <p:ph idx="1" type="body"/>
          </p:nvPr>
        </p:nvSpPr>
        <p:spPr>
          <a:xfrm>
            <a:off x="713100" y="1152475"/>
            <a:ext cx="77178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latin typeface="Fira Sans"/>
                <a:ea typeface="Fira Sans"/>
                <a:cs typeface="Fira Sans"/>
                <a:sym typeface="Fira Sans"/>
              </a:rPr>
              <a:t>Here’s what you’ll find in this </a:t>
            </a:r>
            <a:r>
              <a:rPr b="1" lang="en">
                <a:uFill>
                  <a:noFill/>
                </a:uFill>
                <a:latin typeface="Fira Sans"/>
                <a:ea typeface="Fira Sans"/>
                <a:cs typeface="Fira Sans"/>
                <a:sym typeface="Fira Sans"/>
                <a:hlinkClick r:id="rId3"/>
              </a:rPr>
              <a:t>Slidesgo</a:t>
            </a:r>
            <a:r>
              <a:rPr lang="en">
                <a:latin typeface="Fira Sans"/>
                <a:ea typeface="Fira Sans"/>
                <a:cs typeface="Fira Sans"/>
                <a:sym typeface="Fira Sans"/>
              </a:rPr>
              <a:t> template: </a:t>
            </a:r>
            <a:endParaRPr>
              <a:latin typeface="Fira Sans"/>
              <a:ea typeface="Fira Sans"/>
              <a:cs typeface="Fira Sans"/>
              <a:sym typeface="Fira Sans"/>
            </a:endParaRPr>
          </a:p>
          <a:p>
            <a:pPr indent="-304800" lvl="0" marL="457200" rtl="0" algn="l">
              <a:spcBef>
                <a:spcPts val="1600"/>
              </a:spcBef>
              <a:spcAft>
                <a:spcPts val="0"/>
              </a:spcAft>
              <a:buClr>
                <a:schemeClr val="dk1"/>
              </a:buClr>
              <a:buSzPts val="1200"/>
              <a:buFont typeface="Helvetica Neue"/>
              <a:buAutoNum type="arabicPeriod"/>
            </a:pPr>
            <a:r>
              <a:rPr lang="en">
                <a:latin typeface="Fira Sans"/>
                <a:ea typeface="Fira Sans"/>
                <a:cs typeface="Fira Sans"/>
                <a:sym typeface="Fira Sans"/>
              </a:rPr>
              <a:t>A slide structure based on a presentation for a meeting, which you can easily adapt to your needs. For more info on how to edit the template, please visit </a:t>
            </a:r>
            <a:r>
              <a:rPr b="1" lang="en">
                <a:uFill>
                  <a:noFill/>
                </a:uFill>
                <a:latin typeface="Fira Sans"/>
                <a:ea typeface="Fira Sans"/>
                <a:cs typeface="Fira Sans"/>
                <a:sym typeface="Fira Sans"/>
                <a:hlinkClick r:id="rId4"/>
              </a:rPr>
              <a:t>Slidesgo School</a:t>
            </a:r>
            <a:r>
              <a:rPr lang="en">
                <a:latin typeface="Fira Sans"/>
                <a:ea typeface="Fira Sans"/>
                <a:cs typeface="Fira Sans"/>
                <a:sym typeface="Fira Sans"/>
              </a:rPr>
              <a:t> or read our </a:t>
            </a:r>
            <a:r>
              <a:rPr b="1" lang="en">
                <a:uFill>
                  <a:noFill/>
                </a:uFill>
                <a:latin typeface="Fira Sans"/>
                <a:ea typeface="Fira Sans"/>
                <a:cs typeface="Fira Sans"/>
                <a:sym typeface="Fira Sans"/>
                <a:hlinkClick r:id="rId5"/>
              </a:rPr>
              <a:t>FAQs</a:t>
            </a:r>
            <a:r>
              <a:rPr lang="en">
                <a:latin typeface="Fira Sans"/>
                <a:ea typeface="Fira Sans"/>
                <a:cs typeface="Fira Sans"/>
                <a:sym typeface="Fira Sans"/>
              </a:rPr>
              <a:t>.</a:t>
            </a:r>
            <a:endParaRPr>
              <a:latin typeface="Fira Sans"/>
              <a:ea typeface="Fira Sans"/>
              <a:cs typeface="Fira Sans"/>
              <a:sym typeface="Fira Sans"/>
            </a:endParaRPr>
          </a:p>
          <a:p>
            <a:pPr indent="-304800" lvl="0" marL="457200" rtl="0" algn="l">
              <a:spcBef>
                <a:spcPts val="0"/>
              </a:spcBef>
              <a:spcAft>
                <a:spcPts val="0"/>
              </a:spcAft>
              <a:buClr>
                <a:schemeClr val="dk1"/>
              </a:buClr>
              <a:buSzPts val="1200"/>
              <a:buFont typeface="Helvetica Neue"/>
              <a:buAutoNum type="arabicPeriod"/>
            </a:pPr>
            <a:r>
              <a:rPr lang="en">
                <a:latin typeface="Fira Sans"/>
                <a:ea typeface="Fira Sans"/>
                <a:cs typeface="Fira Sans"/>
                <a:sym typeface="Fira Sans"/>
              </a:rPr>
              <a:t>An assortment of graphic resources that are suitable for use in the presentation can be found in the </a:t>
            </a:r>
            <a:r>
              <a:rPr b="1" lang="en">
                <a:uFill>
                  <a:noFill/>
                </a:uFill>
                <a:latin typeface="Fira Sans"/>
                <a:ea typeface="Fira Sans"/>
                <a:cs typeface="Fira Sans"/>
                <a:sym typeface="Fira Sans"/>
                <a:hlinkClick action="ppaction://hlinksldjump" r:id="rId6"/>
              </a:rPr>
              <a:t>alternative resources slide</a:t>
            </a:r>
            <a:r>
              <a:rPr lang="en">
                <a:latin typeface="Fira Sans"/>
                <a:ea typeface="Fira Sans"/>
                <a:cs typeface="Fira Sans"/>
                <a:sym typeface="Fira Sans"/>
              </a:rPr>
              <a:t>.</a:t>
            </a:r>
            <a:endParaRPr>
              <a:latin typeface="Fira Sans"/>
              <a:ea typeface="Fira Sans"/>
              <a:cs typeface="Fira Sans"/>
              <a:sym typeface="Fira Sans"/>
            </a:endParaRPr>
          </a:p>
          <a:p>
            <a:pPr indent="-304800" lvl="0" marL="457200" rtl="0" algn="l">
              <a:spcBef>
                <a:spcPts val="0"/>
              </a:spcBef>
              <a:spcAft>
                <a:spcPts val="0"/>
              </a:spcAft>
              <a:buClr>
                <a:schemeClr val="dk1"/>
              </a:buClr>
              <a:buSzPts val="1200"/>
              <a:buFont typeface="Helvetica Neue"/>
              <a:buAutoNum type="arabicPeriod"/>
            </a:pPr>
            <a:r>
              <a:rPr lang="en">
                <a:latin typeface="Fira Sans"/>
                <a:ea typeface="Fira Sans"/>
                <a:cs typeface="Fira Sans"/>
                <a:sym typeface="Fira Sans"/>
              </a:rPr>
              <a:t>A </a:t>
            </a:r>
            <a:r>
              <a:rPr b="1" lang="en">
                <a:uFill>
                  <a:noFill/>
                </a:uFill>
                <a:latin typeface="Fira Sans"/>
                <a:ea typeface="Fira Sans"/>
                <a:cs typeface="Fira Sans"/>
                <a:sym typeface="Fira Sans"/>
                <a:hlinkClick action="ppaction://hlinksldjump" r:id="rId7"/>
              </a:rPr>
              <a:t>thanks </a:t>
            </a:r>
            <a:r>
              <a:rPr b="1" lang="en">
                <a:latin typeface="Fira Sans"/>
                <a:ea typeface="Fira Sans"/>
                <a:cs typeface="Fira Sans"/>
                <a:sym typeface="Fira Sans"/>
              </a:rPr>
              <a:t>slide</a:t>
            </a:r>
            <a:r>
              <a:rPr lang="en">
                <a:latin typeface="Fira Sans"/>
                <a:ea typeface="Fira Sans"/>
                <a:cs typeface="Fira Sans"/>
                <a:sym typeface="Fira Sans"/>
              </a:rPr>
              <a:t>, which you must keep so that proper credits for our design are given.</a:t>
            </a:r>
            <a:endParaRPr>
              <a:latin typeface="Fira Sans"/>
              <a:ea typeface="Fira Sans"/>
              <a:cs typeface="Fira Sans"/>
              <a:sym typeface="Fira Sans"/>
            </a:endParaRPr>
          </a:p>
          <a:p>
            <a:pPr indent="-304800" lvl="0" marL="457200" rtl="0" algn="l">
              <a:spcBef>
                <a:spcPts val="0"/>
              </a:spcBef>
              <a:spcAft>
                <a:spcPts val="0"/>
              </a:spcAft>
              <a:buClr>
                <a:schemeClr val="dk1"/>
              </a:buClr>
              <a:buSzPts val="1200"/>
              <a:buFont typeface="Helvetica Neue"/>
              <a:buAutoNum type="arabicPeriod"/>
            </a:pPr>
            <a:r>
              <a:rPr lang="en">
                <a:latin typeface="Fira Sans"/>
                <a:ea typeface="Fira Sans"/>
                <a:cs typeface="Fira Sans"/>
                <a:sym typeface="Fira Sans"/>
              </a:rPr>
              <a:t>A </a:t>
            </a:r>
            <a:r>
              <a:rPr b="1" lang="en">
                <a:uFill>
                  <a:noFill/>
                </a:uFill>
                <a:latin typeface="Fira Sans"/>
                <a:ea typeface="Fira Sans"/>
                <a:cs typeface="Fira Sans"/>
                <a:sym typeface="Fira Sans"/>
                <a:hlinkClick action="ppaction://hlinksldjump" r:id="rId8"/>
              </a:rPr>
              <a:t>resources </a:t>
            </a:r>
            <a:r>
              <a:rPr b="1" lang="en">
                <a:latin typeface="Fira Sans"/>
                <a:ea typeface="Fira Sans"/>
                <a:cs typeface="Fira Sans"/>
                <a:sym typeface="Fira Sans"/>
              </a:rPr>
              <a:t>slide</a:t>
            </a:r>
            <a:r>
              <a:rPr lang="en">
                <a:latin typeface="Fira Sans"/>
                <a:ea typeface="Fira Sans"/>
                <a:cs typeface="Fira Sans"/>
                <a:sym typeface="Fira Sans"/>
              </a:rPr>
              <a:t>, where you’ll find links to all the elements used in the template.</a:t>
            </a:r>
            <a:endParaRPr>
              <a:latin typeface="Fira Sans"/>
              <a:ea typeface="Fira Sans"/>
              <a:cs typeface="Fira Sans"/>
              <a:sym typeface="Fira Sans"/>
            </a:endParaRPr>
          </a:p>
          <a:p>
            <a:pPr indent="-304800" lvl="0" marL="457200" rtl="0" algn="l">
              <a:spcBef>
                <a:spcPts val="0"/>
              </a:spcBef>
              <a:spcAft>
                <a:spcPts val="0"/>
              </a:spcAft>
              <a:buClr>
                <a:schemeClr val="dk1"/>
              </a:buClr>
              <a:buSzPts val="1200"/>
              <a:buFont typeface="Helvetica Neue"/>
              <a:buAutoNum type="arabicPeriod"/>
            </a:pPr>
            <a:r>
              <a:rPr b="1" lang="en">
                <a:uFill>
                  <a:noFill/>
                </a:uFill>
                <a:latin typeface="Fira Sans"/>
                <a:ea typeface="Fira Sans"/>
                <a:cs typeface="Fira Sans"/>
                <a:sym typeface="Fira Sans"/>
                <a:hlinkClick/>
              </a:rPr>
              <a:t>Instructions for use</a:t>
            </a:r>
            <a:r>
              <a:rPr lang="en">
                <a:latin typeface="Fira Sans"/>
                <a:ea typeface="Fira Sans"/>
                <a:cs typeface="Fira Sans"/>
                <a:sym typeface="Fira Sans"/>
              </a:rPr>
              <a:t>.</a:t>
            </a:r>
            <a:endParaRPr>
              <a:latin typeface="Fira Sans"/>
              <a:ea typeface="Fira Sans"/>
              <a:cs typeface="Fira Sans"/>
              <a:sym typeface="Fira Sans"/>
            </a:endParaRPr>
          </a:p>
          <a:p>
            <a:pPr indent="-304800" lvl="0" marL="457200" rtl="0" algn="l">
              <a:spcBef>
                <a:spcPts val="0"/>
              </a:spcBef>
              <a:spcAft>
                <a:spcPts val="0"/>
              </a:spcAft>
              <a:buClr>
                <a:schemeClr val="dk1"/>
              </a:buClr>
              <a:buSzPts val="1200"/>
              <a:buFont typeface="Fira Sans"/>
              <a:buAutoNum type="arabicPeriod"/>
            </a:pPr>
            <a:r>
              <a:rPr lang="en">
                <a:latin typeface="Fira Sans"/>
                <a:ea typeface="Fira Sans"/>
                <a:cs typeface="Fira Sans"/>
                <a:sym typeface="Fira Sans"/>
              </a:rPr>
              <a:t>Final slides with:</a:t>
            </a:r>
            <a:endParaRPr>
              <a:latin typeface="Fira Sans"/>
              <a:ea typeface="Fira Sans"/>
              <a:cs typeface="Fira Sans"/>
              <a:sym typeface="Fira Sans"/>
            </a:endParaRPr>
          </a:p>
          <a:p>
            <a:pPr indent="-304800" lvl="0" marL="914400" rtl="0" algn="l">
              <a:spcBef>
                <a:spcPts val="0"/>
              </a:spcBef>
              <a:spcAft>
                <a:spcPts val="0"/>
              </a:spcAft>
              <a:buClr>
                <a:schemeClr val="dk1"/>
              </a:buClr>
              <a:buSzPts val="1200"/>
              <a:buAutoNum type="arabicPeriod"/>
            </a:pPr>
            <a:r>
              <a:rPr lang="en">
                <a:latin typeface="Fira Sans"/>
                <a:ea typeface="Fira Sans"/>
                <a:cs typeface="Fira Sans"/>
                <a:sym typeface="Fira Sans"/>
              </a:rPr>
              <a:t>The</a:t>
            </a:r>
            <a:r>
              <a:rPr lang="en">
                <a:uFill>
                  <a:noFill/>
                </a:uFill>
                <a:latin typeface="Fira Sans"/>
                <a:ea typeface="Fira Sans"/>
                <a:cs typeface="Fira Sans"/>
                <a:sym typeface="Fira Sans"/>
                <a:hlinkClick action="ppaction://hlinksldjump" r:id="rId9"/>
              </a:rPr>
              <a:t> </a:t>
            </a:r>
            <a:r>
              <a:rPr b="1" lang="en">
                <a:uFill>
                  <a:noFill/>
                </a:uFill>
                <a:latin typeface="Fira Sans"/>
                <a:ea typeface="Fira Sans"/>
                <a:cs typeface="Fira Sans"/>
                <a:sym typeface="Fira Sans"/>
                <a:hlinkClick action="ppaction://hlinksldjump" r:id="rId10"/>
              </a:rPr>
              <a:t>fonts and colors</a:t>
            </a:r>
            <a:r>
              <a:rPr lang="en">
                <a:latin typeface="Fira Sans"/>
                <a:ea typeface="Fira Sans"/>
                <a:cs typeface="Fira Sans"/>
                <a:sym typeface="Fira Sans"/>
              </a:rPr>
              <a:t> used in the template.</a:t>
            </a:r>
            <a:endParaRPr>
              <a:latin typeface="Fira Sans"/>
              <a:ea typeface="Fira Sans"/>
              <a:cs typeface="Fira Sans"/>
              <a:sym typeface="Fira Sans"/>
            </a:endParaRPr>
          </a:p>
          <a:p>
            <a:pPr indent="-304800" lvl="0" marL="914400" rtl="0" algn="l">
              <a:spcBef>
                <a:spcPts val="0"/>
              </a:spcBef>
              <a:spcAft>
                <a:spcPts val="0"/>
              </a:spcAft>
              <a:buClr>
                <a:schemeClr val="dk1"/>
              </a:buClr>
              <a:buSzPts val="1200"/>
              <a:buAutoNum type="arabicPeriod"/>
            </a:pPr>
            <a:r>
              <a:rPr lang="en">
                <a:latin typeface="Fira Sans"/>
                <a:ea typeface="Fira Sans"/>
                <a:cs typeface="Fira Sans"/>
                <a:sym typeface="Fira Sans"/>
              </a:rPr>
              <a:t>A </a:t>
            </a:r>
            <a:r>
              <a:rPr b="1" lang="en">
                <a:uFill>
                  <a:noFill/>
                </a:uFill>
                <a:latin typeface="Fira Sans"/>
                <a:ea typeface="Fira Sans"/>
                <a:cs typeface="Fira Sans"/>
                <a:sym typeface="Fira Sans"/>
                <a:hlinkClick action="ppaction://hlinksldjump" r:id="rId11"/>
              </a:rPr>
              <a:t>selection of illustrations</a:t>
            </a:r>
            <a:r>
              <a:rPr lang="en">
                <a:latin typeface="Fira Sans"/>
                <a:ea typeface="Fira Sans"/>
                <a:cs typeface="Fira Sans"/>
                <a:sym typeface="Fira Sans"/>
              </a:rPr>
              <a:t>. You can also customize and animate them as you wish with the online editor. Visit </a:t>
            </a:r>
            <a:r>
              <a:rPr b="1" lang="en">
                <a:uFill>
                  <a:noFill/>
                </a:uFill>
                <a:latin typeface="Fira Sans"/>
                <a:ea typeface="Fira Sans"/>
                <a:cs typeface="Fira Sans"/>
                <a:sym typeface="Fira Sans"/>
                <a:hlinkClick r:id="rId12"/>
              </a:rPr>
              <a:t>Storyset</a:t>
            </a:r>
            <a:r>
              <a:rPr lang="en">
                <a:latin typeface="Fira Sans"/>
                <a:ea typeface="Fira Sans"/>
                <a:cs typeface="Fira Sans"/>
                <a:sym typeface="Fira Sans"/>
              </a:rPr>
              <a:t> to find more. </a:t>
            </a:r>
            <a:endParaRPr>
              <a:latin typeface="Fira Sans"/>
              <a:ea typeface="Fira Sans"/>
              <a:cs typeface="Fira Sans"/>
              <a:sym typeface="Fira Sans"/>
            </a:endParaRPr>
          </a:p>
          <a:p>
            <a:pPr indent="-304800" lvl="0" marL="914400" rtl="0" algn="l">
              <a:spcBef>
                <a:spcPts val="0"/>
              </a:spcBef>
              <a:spcAft>
                <a:spcPts val="0"/>
              </a:spcAft>
              <a:buClr>
                <a:schemeClr val="dk1"/>
              </a:buClr>
              <a:buSzPts val="1200"/>
              <a:buAutoNum type="arabicPeriod"/>
            </a:pPr>
            <a:r>
              <a:rPr lang="en">
                <a:latin typeface="Fira Sans"/>
                <a:ea typeface="Fira Sans"/>
                <a:cs typeface="Fira Sans"/>
                <a:sym typeface="Fira Sans"/>
              </a:rPr>
              <a:t>More</a:t>
            </a:r>
            <a:r>
              <a:rPr lang="en">
                <a:uFill>
                  <a:noFill/>
                </a:uFill>
                <a:latin typeface="Fira Sans"/>
                <a:ea typeface="Fira Sans"/>
                <a:cs typeface="Fira Sans"/>
                <a:sym typeface="Fira Sans"/>
                <a:hlinkClick action="ppaction://hlinksldjump" r:id="rId13"/>
              </a:rPr>
              <a:t> </a:t>
            </a:r>
            <a:r>
              <a:rPr b="1" lang="en">
                <a:uFill>
                  <a:noFill/>
                </a:uFill>
                <a:latin typeface="Fira Sans"/>
                <a:ea typeface="Fira Sans"/>
                <a:cs typeface="Fira Sans"/>
                <a:sym typeface="Fira Sans"/>
                <a:hlinkClick action="ppaction://hlinksldjump" r:id="rId14"/>
              </a:rPr>
              <a:t>infographic resources</a:t>
            </a:r>
            <a:r>
              <a:rPr lang="en">
                <a:latin typeface="Fira Sans"/>
                <a:ea typeface="Fira Sans"/>
                <a:cs typeface="Fira Sans"/>
                <a:sym typeface="Fira Sans"/>
              </a:rPr>
              <a:t>, whose size and color can be edited. </a:t>
            </a:r>
            <a:endParaRPr>
              <a:latin typeface="Fira Sans"/>
              <a:ea typeface="Fira Sans"/>
              <a:cs typeface="Fira Sans"/>
              <a:sym typeface="Fira Sans"/>
            </a:endParaRPr>
          </a:p>
          <a:p>
            <a:pPr indent="-304800" lvl="0" marL="914400" rtl="0" algn="l">
              <a:spcBef>
                <a:spcPts val="0"/>
              </a:spcBef>
              <a:spcAft>
                <a:spcPts val="0"/>
              </a:spcAft>
              <a:buClr>
                <a:schemeClr val="dk1"/>
              </a:buClr>
              <a:buSzPts val="1200"/>
              <a:buAutoNum type="arabicPeriod"/>
            </a:pPr>
            <a:r>
              <a:rPr lang="en">
                <a:latin typeface="Fira Sans"/>
                <a:ea typeface="Fira Sans"/>
                <a:cs typeface="Fira Sans"/>
                <a:sym typeface="Fira Sans"/>
              </a:rPr>
              <a:t>Sets of </a:t>
            </a:r>
            <a:r>
              <a:rPr b="1" lang="en">
                <a:uFill>
                  <a:noFill/>
                </a:uFill>
                <a:latin typeface="Fira Sans"/>
                <a:ea typeface="Fira Sans"/>
                <a:cs typeface="Fira Sans"/>
                <a:sym typeface="Fira Sans"/>
                <a:hlinkClick action="ppaction://hlinksldjump" r:id="rId15"/>
              </a:rPr>
              <a:t>customizable icons</a:t>
            </a:r>
            <a:r>
              <a:rPr lang="en">
                <a:latin typeface="Fira Sans"/>
                <a:ea typeface="Fira Sans"/>
                <a:cs typeface="Fira Sans"/>
                <a:sym typeface="Fira Sans"/>
              </a:rPr>
              <a:t> of the following themes: general, business, avatar, creative process, education, help &amp; support, medical, nature, performing arts, SEO &amp; marketing, and teamwork.</a:t>
            </a:r>
            <a:endParaRPr>
              <a:latin typeface="Fira Sans"/>
              <a:ea typeface="Fira Sans"/>
              <a:cs typeface="Fira Sans"/>
              <a:sym typeface="Fira Sans"/>
            </a:endParaRPr>
          </a:p>
          <a:p>
            <a:pPr indent="0" lvl="0" marL="0" rtl="0" algn="l">
              <a:spcBef>
                <a:spcPts val="1600"/>
              </a:spcBef>
              <a:spcAft>
                <a:spcPts val="0"/>
              </a:spcAft>
              <a:buClr>
                <a:schemeClr val="dk1"/>
              </a:buClr>
              <a:buSzPts val="1100"/>
              <a:buFont typeface="Arial"/>
              <a:buNone/>
            </a:pPr>
            <a:r>
              <a:rPr lang="en">
                <a:latin typeface="Fira Sans"/>
                <a:ea typeface="Fira Sans"/>
                <a:cs typeface="Fira Sans"/>
                <a:sym typeface="Fira Sans"/>
              </a:rPr>
              <a:t>You can delete this slide when you’re done editing the presentation.</a:t>
            </a:r>
            <a:endParaRPr>
              <a:latin typeface="Fira Sans"/>
              <a:ea typeface="Fira Sans"/>
              <a:cs typeface="Fira Sans"/>
              <a:sym typeface="Fira San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8" name="Shape 598"/>
        <p:cNvGrpSpPr/>
        <p:nvPr/>
      </p:nvGrpSpPr>
      <p:grpSpPr>
        <a:xfrm>
          <a:off x="0" y="0"/>
          <a:ext cx="0" cy="0"/>
          <a:chOff x="0" y="0"/>
          <a:chExt cx="0" cy="0"/>
        </a:xfrm>
      </p:grpSpPr>
      <p:sp>
        <p:nvSpPr>
          <p:cNvPr id="599" name="Google Shape;599;p46"/>
          <p:cNvSpPr/>
          <p:nvPr/>
        </p:nvSpPr>
        <p:spPr>
          <a:xfrm>
            <a:off x="0" y="2700350"/>
            <a:ext cx="8236500" cy="2216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6"/>
          <p:cNvSpPr txBox="1"/>
          <p:nvPr>
            <p:ph idx="1" type="subTitle"/>
          </p:nvPr>
        </p:nvSpPr>
        <p:spPr>
          <a:xfrm>
            <a:off x="1174250" y="1357250"/>
            <a:ext cx="3397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a:t>
            </a:r>
            <a:r>
              <a:rPr lang="en"/>
              <a:t>s the closest planet to the Sun and the smallest one in the Solar System</a:t>
            </a:r>
            <a:endParaRPr/>
          </a:p>
        </p:txBody>
      </p:sp>
      <p:sp>
        <p:nvSpPr>
          <p:cNvPr id="601" name="Google Shape;601;p46"/>
          <p:cNvSpPr txBox="1"/>
          <p:nvPr>
            <p:ph idx="2" type="subTitle"/>
          </p:nvPr>
        </p:nvSpPr>
        <p:spPr>
          <a:xfrm>
            <a:off x="4571893" y="1357250"/>
            <a:ext cx="3397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602" name="Google Shape;602;p46"/>
          <p:cNvSpPr txBox="1"/>
          <p:nvPr>
            <p:ph idx="3" type="subTitle"/>
          </p:nvPr>
        </p:nvSpPr>
        <p:spPr>
          <a:xfrm>
            <a:off x="4571883" y="784550"/>
            <a:ext cx="3397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Fira Sans"/>
                <a:ea typeface="Fira Sans"/>
                <a:cs typeface="Fira Sans"/>
                <a:sym typeface="Fira Sans"/>
              </a:rPr>
              <a:t>WHERE WE WANT TO BE</a:t>
            </a:r>
            <a:endParaRPr>
              <a:latin typeface="Fira Sans"/>
              <a:ea typeface="Fira Sans"/>
              <a:cs typeface="Fira Sans"/>
              <a:sym typeface="Fira Sans"/>
            </a:endParaRPr>
          </a:p>
        </p:txBody>
      </p:sp>
      <p:sp>
        <p:nvSpPr>
          <p:cNvPr id="603" name="Google Shape;603;p46"/>
          <p:cNvSpPr txBox="1"/>
          <p:nvPr>
            <p:ph type="title"/>
          </p:nvPr>
        </p:nvSpPr>
        <p:spPr>
          <a:xfrm>
            <a:off x="1174272" y="784550"/>
            <a:ext cx="3397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WHERE WE ARE</a:t>
            </a:r>
            <a:endParaRPr/>
          </a:p>
        </p:txBody>
      </p:sp>
      <p:pic>
        <p:nvPicPr>
          <p:cNvPr id="604" name="Google Shape;604;p46"/>
          <p:cNvPicPr preferRelativeResize="0"/>
          <p:nvPr/>
        </p:nvPicPr>
        <p:blipFill rotWithShape="1">
          <a:blip r:embed="rId3">
            <a:alphaModFix/>
          </a:blip>
          <a:srcRect b="3928" l="0" r="0" t="3863"/>
          <a:stretch/>
        </p:blipFill>
        <p:spPr>
          <a:xfrm>
            <a:off x="1174250" y="2072525"/>
            <a:ext cx="6795499" cy="3524826"/>
          </a:xfrm>
          <a:prstGeom prst="rect">
            <a:avLst/>
          </a:prstGeom>
          <a:noFill/>
          <a:ln>
            <a:noFill/>
          </a:ln>
        </p:spPr>
      </p:pic>
      <p:cxnSp>
        <p:nvCxnSpPr>
          <p:cNvPr id="605" name="Google Shape;605;p46"/>
          <p:cNvCxnSpPr/>
          <p:nvPr/>
        </p:nvCxnSpPr>
        <p:spPr>
          <a:xfrm>
            <a:off x="729625" y="1311400"/>
            <a:ext cx="8236500" cy="0"/>
          </a:xfrm>
          <a:prstGeom prst="straightConnector1">
            <a:avLst/>
          </a:prstGeom>
          <a:noFill/>
          <a:ln cap="flat" cmpd="sng" w="19050">
            <a:solidFill>
              <a:schemeClr val="dk1"/>
            </a:solidFill>
            <a:prstDash val="solid"/>
            <a:round/>
            <a:headEnd len="med" w="med" type="none"/>
            <a:tailEnd len="med" w="med" type="none"/>
          </a:ln>
        </p:spPr>
      </p:cxnSp>
      <p:sp>
        <p:nvSpPr>
          <p:cNvPr id="606" name="Google Shape;606;p46"/>
          <p:cNvSpPr/>
          <p:nvPr/>
        </p:nvSpPr>
        <p:spPr>
          <a:xfrm>
            <a:off x="8202150" y="1195750"/>
            <a:ext cx="246000" cy="231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6"/>
          <p:cNvSpPr/>
          <p:nvPr/>
        </p:nvSpPr>
        <p:spPr>
          <a:xfrm>
            <a:off x="8550075" y="1195750"/>
            <a:ext cx="246000" cy="231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6"/>
          <p:cNvSpPr/>
          <p:nvPr/>
        </p:nvSpPr>
        <p:spPr>
          <a:xfrm>
            <a:off x="8898000" y="1195750"/>
            <a:ext cx="246000" cy="231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2" name="Shape 612"/>
        <p:cNvGrpSpPr/>
        <p:nvPr/>
      </p:nvGrpSpPr>
      <p:grpSpPr>
        <a:xfrm>
          <a:off x="0" y="0"/>
          <a:ext cx="0" cy="0"/>
          <a:chOff x="0" y="0"/>
          <a:chExt cx="0" cy="0"/>
        </a:xfrm>
      </p:grpSpPr>
      <p:sp>
        <p:nvSpPr>
          <p:cNvPr id="613" name="Google Shape;613;p47"/>
          <p:cNvSpPr/>
          <p:nvPr/>
        </p:nvSpPr>
        <p:spPr>
          <a:xfrm>
            <a:off x="3522125" y="1368325"/>
            <a:ext cx="2099700" cy="3930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7"/>
          <p:cNvSpPr/>
          <p:nvPr/>
        </p:nvSpPr>
        <p:spPr>
          <a:xfrm>
            <a:off x="5751275" y="1368325"/>
            <a:ext cx="2099700" cy="3930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7"/>
          <p:cNvSpPr/>
          <p:nvPr/>
        </p:nvSpPr>
        <p:spPr>
          <a:xfrm>
            <a:off x="1292975" y="1368325"/>
            <a:ext cx="2099700" cy="3930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7"/>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UPCOMING EVENTS</a:t>
            </a:r>
            <a:endParaRPr/>
          </a:p>
        </p:txBody>
      </p:sp>
      <p:sp>
        <p:nvSpPr>
          <p:cNvPr id="617" name="Google Shape;617;p47"/>
          <p:cNvSpPr txBox="1"/>
          <p:nvPr>
            <p:ph idx="1" type="subTitle"/>
          </p:nvPr>
        </p:nvSpPr>
        <p:spPr>
          <a:xfrm>
            <a:off x="1293025" y="2034538"/>
            <a:ext cx="209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618" name="Google Shape;618;p47"/>
          <p:cNvSpPr txBox="1"/>
          <p:nvPr>
            <p:ph idx="2" type="subTitle"/>
          </p:nvPr>
        </p:nvSpPr>
        <p:spPr>
          <a:xfrm>
            <a:off x="3522150" y="2034538"/>
            <a:ext cx="209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 h</a:t>
            </a:r>
            <a:r>
              <a:rPr lang="en"/>
              <a:t>as a beautiful name, but it’s terribly hot</a:t>
            </a:r>
            <a:endParaRPr/>
          </a:p>
        </p:txBody>
      </p:sp>
      <p:sp>
        <p:nvSpPr>
          <p:cNvPr id="619" name="Google Shape;619;p47"/>
          <p:cNvSpPr txBox="1"/>
          <p:nvPr>
            <p:ph idx="3" type="subTitle"/>
          </p:nvPr>
        </p:nvSpPr>
        <p:spPr>
          <a:xfrm>
            <a:off x="5751275" y="2034538"/>
            <a:ext cx="209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620" name="Google Shape;620;p47"/>
          <p:cNvSpPr txBox="1"/>
          <p:nvPr>
            <p:ph idx="4" type="subTitle"/>
          </p:nvPr>
        </p:nvSpPr>
        <p:spPr>
          <a:xfrm>
            <a:off x="1293025" y="1731663"/>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621" name="Google Shape;621;p47"/>
          <p:cNvSpPr txBox="1"/>
          <p:nvPr>
            <p:ph idx="5" type="subTitle"/>
          </p:nvPr>
        </p:nvSpPr>
        <p:spPr>
          <a:xfrm>
            <a:off x="3522150" y="1731663"/>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622" name="Google Shape;622;p47"/>
          <p:cNvSpPr txBox="1"/>
          <p:nvPr>
            <p:ph idx="6" type="subTitle"/>
          </p:nvPr>
        </p:nvSpPr>
        <p:spPr>
          <a:xfrm>
            <a:off x="5751275" y="1731663"/>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623" name="Google Shape;623;p47"/>
          <p:cNvSpPr txBox="1"/>
          <p:nvPr>
            <p:ph idx="7" type="subTitle"/>
          </p:nvPr>
        </p:nvSpPr>
        <p:spPr>
          <a:xfrm>
            <a:off x="1293025" y="3653850"/>
            <a:ext cx="209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624" name="Google Shape;624;p47"/>
          <p:cNvSpPr txBox="1"/>
          <p:nvPr>
            <p:ph idx="8" type="subTitle"/>
          </p:nvPr>
        </p:nvSpPr>
        <p:spPr>
          <a:xfrm>
            <a:off x="3522150" y="3653850"/>
            <a:ext cx="209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a:p>
            <a:pPr indent="0" lvl="0" marL="0" rtl="0" algn="l">
              <a:spcBef>
                <a:spcPts val="0"/>
              </a:spcBef>
              <a:spcAft>
                <a:spcPts val="0"/>
              </a:spcAft>
              <a:buNone/>
            </a:pPr>
            <a:r>
              <a:t/>
            </a:r>
            <a:endParaRPr/>
          </a:p>
        </p:txBody>
      </p:sp>
      <p:sp>
        <p:nvSpPr>
          <p:cNvPr id="625" name="Google Shape;625;p47"/>
          <p:cNvSpPr txBox="1"/>
          <p:nvPr>
            <p:ph idx="9" type="subTitle"/>
          </p:nvPr>
        </p:nvSpPr>
        <p:spPr>
          <a:xfrm>
            <a:off x="5751275" y="3653850"/>
            <a:ext cx="209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626" name="Google Shape;626;p47"/>
          <p:cNvSpPr txBox="1"/>
          <p:nvPr>
            <p:ph idx="13" type="subTitle"/>
          </p:nvPr>
        </p:nvSpPr>
        <p:spPr>
          <a:xfrm>
            <a:off x="1293025" y="3350850"/>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627" name="Google Shape;627;p47"/>
          <p:cNvSpPr txBox="1"/>
          <p:nvPr>
            <p:ph idx="14" type="subTitle"/>
          </p:nvPr>
        </p:nvSpPr>
        <p:spPr>
          <a:xfrm>
            <a:off x="3522150" y="3350850"/>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628" name="Google Shape;628;p47"/>
          <p:cNvSpPr txBox="1"/>
          <p:nvPr>
            <p:ph idx="15" type="subTitle"/>
          </p:nvPr>
        </p:nvSpPr>
        <p:spPr>
          <a:xfrm>
            <a:off x="5751275" y="3350850"/>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629" name="Google Shape;629;p47"/>
          <p:cNvSpPr txBox="1"/>
          <p:nvPr>
            <p:ph idx="16" type="title"/>
          </p:nvPr>
        </p:nvSpPr>
        <p:spPr>
          <a:xfrm>
            <a:off x="1293025" y="1414100"/>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23/01</a:t>
            </a:r>
            <a:endParaRPr/>
          </a:p>
        </p:txBody>
      </p:sp>
      <p:sp>
        <p:nvSpPr>
          <p:cNvPr id="630" name="Google Shape;630;p47"/>
          <p:cNvSpPr txBox="1"/>
          <p:nvPr>
            <p:ph idx="17" type="title"/>
          </p:nvPr>
        </p:nvSpPr>
        <p:spPr>
          <a:xfrm>
            <a:off x="3522150" y="1414100"/>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05/02</a:t>
            </a:r>
            <a:endParaRPr/>
          </a:p>
        </p:txBody>
      </p:sp>
      <p:sp>
        <p:nvSpPr>
          <p:cNvPr id="631" name="Google Shape;631;p47"/>
          <p:cNvSpPr txBox="1"/>
          <p:nvPr>
            <p:ph idx="18" type="title"/>
          </p:nvPr>
        </p:nvSpPr>
        <p:spPr>
          <a:xfrm>
            <a:off x="5751275" y="1414100"/>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25/03</a:t>
            </a:r>
            <a:endParaRPr/>
          </a:p>
        </p:txBody>
      </p:sp>
      <p:grpSp>
        <p:nvGrpSpPr>
          <p:cNvPr id="632" name="Google Shape;632;p47"/>
          <p:cNvGrpSpPr/>
          <p:nvPr/>
        </p:nvGrpSpPr>
        <p:grpSpPr>
          <a:xfrm>
            <a:off x="2920210" y="1478867"/>
            <a:ext cx="322650" cy="171951"/>
            <a:chOff x="4662475" y="1976500"/>
            <a:chExt cx="68725" cy="36625"/>
          </a:xfrm>
        </p:grpSpPr>
        <p:sp>
          <p:nvSpPr>
            <p:cNvPr id="633" name="Google Shape;633;p4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 name="Google Shape;636;p47"/>
          <p:cNvGrpSpPr/>
          <p:nvPr/>
        </p:nvGrpSpPr>
        <p:grpSpPr>
          <a:xfrm>
            <a:off x="5166885" y="1478867"/>
            <a:ext cx="322650" cy="171951"/>
            <a:chOff x="4662475" y="1976500"/>
            <a:chExt cx="68725" cy="36625"/>
          </a:xfrm>
        </p:grpSpPr>
        <p:sp>
          <p:nvSpPr>
            <p:cNvPr id="637" name="Google Shape;637;p4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 name="Google Shape;640;p47"/>
          <p:cNvGrpSpPr/>
          <p:nvPr/>
        </p:nvGrpSpPr>
        <p:grpSpPr>
          <a:xfrm>
            <a:off x="7362985" y="1478867"/>
            <a:ext cx="322650" cy="171951"/>
            <a:chOff x="4662475" y="1976500"/>
            <a:chExt cx="68725" cy="36625"/>
          </a:xfrm>
        </p:grpSpPr>
        <p:sp>
          <p:nvSpPr>
            <p:cNvPr id="641" name="Google Shape;641;p4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 name="Google Shape;644;p47"/>
          <p:cNvSpPr/>
          <p:nvPr/>
        </p:nvSpPr>
        <p:spPr>
          <a:xfrm>
            <a:off x="3522125" y="2957838"/>
            <a:ext cx="2099700" cy="3930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7"/>
          <p:cNvSpPr/>
          <p:nvPr/>
        </p:nvSpPr>
        <p:spPr>
          <a:xfrm>
            <a:off x="5751275" y="2957838"/>
            <a:ext cx="2099700" cy="3930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7"/>
          <p:cNvSpPr/>
          <p:nvPr/>
        </p:nvSpPr>
        <p:spPr>
          <a:xfrm>
            <a:off x="1292975" y="2957838"/>
            <a:ext cx="2099700" cy="3930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 name="Google Shape;647;p47"/>
          <p:cNvGrpSpPr/>
          <p:nvPr/>
        </p:nvGrpSpPr>
        <p:grpSpPr>
          <a:xfrm>
            <a:off x="2920210" y="3068379"/>
            <a:ext cx="322650" cy="171951"/>
            <a:chOff x="4662475" y="1976500"/>
            <a:chExt cx="68725" cy="36625"/>
          </a:xfrm>
        </p:grpSpPr>
        <p:sp>
          <p:nvSpPr>
            <p:cNvPr id="648" name="Google Shape;648;p4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 name="Google Shape;651;p47"/>
          <p:cNvGrpSpPr/>
          <p:nvPr/>
        </p:nvGrpSpPr>
        <p:grpSpPr>
          <a:xfrm>
            <a:off x="5166885" y="3068379"/>
            <a:ext cx="322650" cy="171951"/>
            <a:chOff x="4662475" y="1976500"/>
            <a:chExt cx="68725" cy="36625"/>
          </a:xfrm>
        </p:grpSpPr>
        <p:sp>
          <p:nvSpPr>
            <p:cNvPr id="652" name="Google Shape;652;p4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 name="Google Shape;655;p47"/>
          <p:cNvGrpSpPr/>
          <p:nvPr/>
        </p:nvGrpSpPr>
        <p:grpSpPr>
          <a:xfrm>
            <a:off x="7362985" y="3068379"/>
            <a:ext cx="322650" cy="171951"/>
            <a:chOff x="4662475" y="1976500"/>
            <a:chExt cx="68725" cy="36625"/>
          </a:xfrm>
        </p:grpSpPr>
        <p:sp>
          <p:nvSpPr>
            <p:cNvPr id="656" name="Google Shape;656;p4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9" name="Google Shape;659;p47"/>
          <p:cNvSpPr txBox="1"/>
          <p:nvPr>
            <p:ph idx="19" type="title"/>
          </p:nvPr>
        </p:nvSpPr>
        <p:spPr>
          <a:xfrm>
            <a:off x="1293025" y="3002850"/>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30/04</a:t>
            </a:r>
            <a:endParaRPr/>
          </a:p>
        </p:txBody>
      </p:sp>
      <p:sp>
        <p:nvSpPr>
          <p:cNvPr id="660" name="Google Shape;660;p47"/>
          <p:cNvSpPr txBox="1"/>
          <p:nvPr>
            <p:ph idx="20" type="title"/>
          </p:nvPr>
        </p:nvSpPr>
        <p:spPr>
          <a:xfrm>
            <a:off x="3522150" y="3002850"/>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29/05</a:t>
            </a:r>
            <a:endParaRPr/>
          </a:p>
        </p:txBody>
      </p:sp>
      <p:sp>
        <p:nvSpPr>
          <p:cNvPr id="661" name="Google Shape;661;p47"/>
          <p:cNvSpPr txBox="1"/>
          <p:nvPr>
            <p:ph idx="21" type="title"/>
          </p:nvPr>
        </p:nvSpPr>
        <p:spPr>
          <a:xfrm>
            <a:off x="5751275" y="3002850"/>
            <a:ext cx="20997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14/06</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 name="Shape 665"/>
        <p:cNvGrpSpPr/>
        <p:nvPr/>
      </p:nvGrpSpPr>
      <p:grpSpPr>
        <a:xfrm>
          <a:off x="0" y="0"/>
          <a:ext cx="0" cy="0"/>
          <a:chOff x="0" y="0"/>
          <a:chExt cx="0" cy="0"/>
        </a:xfrm>
      </p:grpSpPr>
      <p:sp>
        <p:nvSpPr>
          <p:cNvPr id="666" name="Google Shape;666;p4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STRATEGY</a:t>
            </a:r>
            <a:endParaRPr/>
          </a:p>
        </p:txBody>
      </p:sp>
      <p:grpSp>
        <p:nvGrpSpPr>
          <p:cNvPr id="667" name="Google Shape;667;p48"/>
          <p:cNvGrpSpPr/>
          <p:nvPr/>
        </p:nvGrpSpPr>
        <p:grpSpPr>
          <a:xfrm>
            <a:off x="890950" y="1437151"/>
            <a:ext cx="3560177" cy="2676527"/>
            <a:chOff x="2785477" y="1268819"/>
            <a:chExt cx="3042366" cy="2287239"/>
          </a:xfrm>
        </p:grpSpPr>
        <p:sp>
          <p:nvSpPr>
            <p:cNvPr id="668" name="Google Shape;668;p48"/>
            <p:cNvSpPr/>
            <p:nvPr/>
          </p:nvSpPr>
          <p:spPr>
            <a:xfrm>
              <a:off x="4490829" y="2803997"/>
              <a:ext cx="26" cy="2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8"/>
            <p:cNvSpPr/>
            <p:nvPr/>
          </p:nvSpPr>
          <p:spPr>
            <a:xfrm>
              <a:off x="4227433" y="2101705"/>
              <a:ext cx="24066" cy="3379"/>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8"/>
            <p:cNvSpPr/>
            <p:nvPr/>
          </p:nvSpPr>
          <p:spPr>
            <a:xfrm>
              <a:off x="3543619" y="1835295"/>
              <a:ext cx="2573" cy="208"/>
            </a:xfrm>
            <a:custGeom>
              <a:rect b="b" l="l" r="r" t="t"/>
              <a:pathLst>
                <a:path extrusionOk="0" h="8" w="99">
                  <a:moveTo>
                    <a:pt x="1" y="1"/>
                  </a:moveTo>
                  <a:cubicBezTo>
                    <a:pt x="32" y="4"/>
                    <a:pt x="67" y="8"/>
                    <a:pt x="99" y="8"/>
                  </a:cubicBezTo>
                  <a:cubicBezTo>
                    <a:pt x="67" y="1"/>
                    <a:pt x="32"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8"/>
            <p:cNvSpPr/>
            <p:nvPr/>
          </p:nvSpPr>
          <p:spPr>
            <a:xfrm>
              <a:off x="3983062" y="2103238"/>
              <a:ext cx="15593" cy="4054"/>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8"/>
            <p:cNvSpPr/>
            <p:nvPr/>
          </p:nvSpPr>
          <p:spPr>
            <a:xfrm>
              <a:off x="3618856" y="2090296"/>
              <a:ext cx="57981" cy="32720"/>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8"/>
            <p:cNvSpPr/>
            <p:nvPr/>
          </p:nvSpPr>
          <p:spPr>
            <a:xfrm>
              <a:off x="4178600" y="2102224"/>
              <a:ext cx="39945" cy="26431"/>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8"/>
            <p:cNvSpPr/>
            <p:nvPr/>
          </p:nvSpPr>
          <p:spPr>
            <a:xfrm>
              <a:off x="3790095" y="2096429"/>
              <a:ext cx="112375" cy="17633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8"/>
            <p:cNvSpPr/>
            <p:nvPr/>
          </p:nvSpPr>
          <p:spPr>
            <a:xfrm>
              <a:off x="5008991" y="2859015"/>
              <a:ext cx="4834" cy="140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8"/>
            <p:cNvSpPr/>
            <p:nvPr/>
          </p:nvSpPr>
          <p:spPr>
            <a:xfrm>
              <a:off x="3210184" y="1836932"/>
              <a:ext cx="3379" cy="4574"/>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8"/>
            <p:cNvSpPr/>
            <p:nvPr/>
          </p:nvSpPr>
          <p:spPr>
            <a:xfrm>
              <a:off x="3506403" y="2198227"/>
              <a:ext cx="27236" cy="8394"/>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8"/>
            <p:cNvSpPr/>
            <p:nvPr/>
          </p:nvSpPr>
          <p:spPr>
            <a:xfrm>
              <a:off x="4590833" y="1931271"/>
              <a:ext cx="81812" cy="80019"/>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8"/>
            <p:cNvSpPr/>
            <p:nvPr/>
          </p:nvSpPr>
          <p:spPr>
            <a:xfrm>
              <a:off x="4115266" y="1687081"/>
              <a:ext cx="5847" cy="4964"/>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8"/>
            <p:cNvSpPr/>
            <p:nvPr/>
          </p:nvSpPr>
          <p:spPr>
            <a:xfrm>
              <a:off x="3956943" y="2112672"/>
              <a:ext cx="31602" cy="34799"/>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8"/>
            <p:cNvSpPr/>
            <p:nvPr/>
          </p:nvSpPr>
          <p:spPr>
            <a:xfrm>
              <a:off x="3568724" y="2819252"/>
              <a:ext cx="39529" cy="36072"/>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8"/>
            <p:cNvSpPr/>
            <p:nvPr/>
          </p:nvSpPr>
          <p:spPr>
            <a:xfrm>
              <a:off x="3218448" y="1831032"/>
              <a:ext cx="3846" cy="2573"/>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8"/>
            <p:cNvSpPr/>
            <p:nvPr/>
          </p:nvSpPr>
          <p:spPr>
            <a:xfrm>
              <a:off x="3451723" y="2249814"/>
              <a:ext cx="3586" cy="75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8"/>
            <p:cNvSpPr/>
            <p:nvPr/>
          </p:nvSpPr>
          <p:spPr>
            <a:xfrm>
              <a:off x="3600040" y="2960111"/>
              <a:ext cx="16035" cy="63854"/>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8"/>
            <p:cNvSpPr/>
            <p:nvPr/>
          </p:nvSpPr>
          <p:spPr>
            <a:xfrm>
              <a:off x="3515057" y="2097313"/>
              <a:ext cx="199905" cy="98653"/>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8"/>
            <p:cNvSpPr/>
            <p:nvPr/>
          </p:nvSpPr>
          <p:spPr>
            <a:xfrm>
              <a:off x="3532522" y="2872945"/>
              <a:ext cx="24949" cy="67649"/>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8"/>
            <p:cNvSpPr/>
            <p:nvPr/>
          </p:nvSpPr>
          <p:spPr>
            <a:xfrm>
              <a:off x="3297064" y="3069290"/>
              <a:ext cx="176333" cy="175865"/>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8"/>
            <p:cNvSpPr/>
            <p:nvPr/>
          </p:nvSpPr>
          <p:spPr>
            <a:xfrm>
              <a:off x="3478673" y="3049538"/>
              <a:ext cx="107099" cy="95197"/>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8"/>
            <p:cNvSpPr/>
            <p:nvPr/>
          </p:nvSpPr>
          <p:spPr>
            <a:xfrm>
              <a:off x="3406684" y="3081478"/>
              <a:ext cx="123316" cy="132412"/>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8"/>
            <p:cNvSpPr/>
            <p:nvPr/>
          </p:nvSpPr>
          <p:spPr>
            <a:xfrm>
              <a:off x="3474931" y="3081478"/>
              <a:ext cx="104" cy="26"/>
            </a:xfrm>
            <a:custGeom>
              <a:rect b="b" l="l" r="r" t="t"/>
              <a:pathLst>
                <a:path extrusionOk="0" h="1" w="4">
                  <a:moveTo>
                    <a:pt x="4" y="1"/>
                  </a:moveTo>
                  <a:lnTo>
                    <a:pt x="1" y="1"/>
                  </a:ln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8"/>
            <p:cNvSpPr/>
            <p:nvPr/>
          </p:nvSpPr>
          <p:spPr>
            <a:xfrm>
              <a:off x="3475035" y="3081478"/>
              <a:ext cx="104" cy="208"/>
            </a:xfrm>
            <a:custGeom>
              <a:rect b="b" l="l" r="r" t="t"/>
              <a:pathLst>
                <a:path extrusionOk="0" h="8" w="4">
                  <a:moveTo>
                    <a:pt x="4"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8"/>
            <p:cNvSpPr/>
            <p:nvPr/>
          </p:nvSpPr>
          <p:spPr>
            <a:xfrm>
              <a:off x="3529715" y="3139979"/>
              <a:ext cx="104" cy="312"/>
            </a:xfrm>
            <a:custGeom>
              <a:rect b="b" l="l" r="r" t="t"/>
              <a:pathLst>
                <a:path extrusionOk="0" h="12" w="4">
                  <a:moveTo>
                    <a:pt x="0" y="1"/>
                  </a:moveTo>
                  <a:cubicBezTo>
                    <a:pt x="0" y="4"/>
                    <a:pt x="4" y="8"/>
                    <a:pt x="4" y="11"/>
                  </a:cubicBezTo>
                  <a:cubicBezTo>
                    <a:pt x="4" y="8"/>
                    <a:pt x="4"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8"/>
            <p:cNvSpPr/>
            <p:nvPr/>
          </p:nvSpPr>
          <p:spPr>
            <a:xfrm>
              <a:off x="3529169" y="3138809"/>
              <a:ext cx="182" cy="286"/>
            </a:xfrm>
            <a:custGeom>
              <a:rect b="b" l="l" r="r" t="t"/>
              <a:pathLst>
                <a:path extrusionOk="0" h="11" w="7">
                  <a:moveTo>
                    <a:pt x="7" y="11"/>
                  </a:moveTo>
                  <a:cubicBezTo>
                    <a:pt x="4" y="7"/>
                    <a:pt x="0" y="4"/>
                    <a:pt x="0" y="0"/>
                  </a:cubicBezTo>
                  <a:cubicBezTo>
                    <a:pt x="0" y="4"/>
                    <a:pt x="4" y="7"/>
                    <a:pt x="7"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8"/>
            <p:cNvSpPr/>
            <p:nvPr/>
          </p:nvSpPr>
          <p:spPr>
            <a:xfrm>
              <a:off x="3482493" y="3088937"/>
              <a:ext cx="208" cy="130"/>
            </a:xfrm>
            <a:custGeom>
              <a:rect b="b" l="l" r="r" t="t"/>
              <a:pathLst>
                <a:path extrusionOk="0" h="5" w="8">
                  <a:moveTo>
                    <a:pt x="7"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8"/>
            <p:cNvSpPr/>
            <p:nvPr/>
          </p:nvSpPr>
          <p:spPr>
            <a:xfrm>
              <a:off x="3529897" y="3140629"/>
              <a:ext cx="0" cy="286"/>
            </a:xfrm>
            <a:custGeom>
              <a:rect b="b" l="l" r="r" t="t"/>
              <a:pathLst>
                <a:path extrusionOk="0" h="11" w="0">
                  <a:moveTo>
                    <a:pt x="0" y="11"/>
                  </a:moveTo>
                  <a:lnTo>
                    <a:pt x="0" y="11"/>
                  </a:lnTo>
                  <a:lnTo>
                    <a:pt x="0" y="4"/>
                  </a:lnTo>
                  <a:cubicBezTo>
                    <a:pt x="0" y="0"/>
                    <a:pt x="0" y="7"/>
                    <a:pt x="0"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8"/>
            <p:cNvSpPr/>
            <p:nvPr/>
          </p:nvSpPr>
          <p:spPr>
            <a:xfrm>
              <a:off x="3514044" y="3133430"/>
              <a:ext cx="7589" cy="3586"/>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8"/>
            <p:cNvSpPr/>
            <p:nvPr/>
          </p:nvSpPr>
          <p:spPr>
            <a:xfrm>
              <a:off x="3529533" y="3139355"/>
              <a:ext cx="104" cy="286"/>
            </a:xfrm>
            <a:custGeom>
              <a:rect b="b" l="l" r="r" t="t"/>
              <a:pathLst>
                <a:path extrusionOk="0" h="11" w="4">
                  <a:moveTo>
                    <a:pt x="4" y="11"/>
                  </a:moveTo>
                  <a:cubicBezTo>
                    <a:pt x="4" y="7"/>
                    <a:pt x="0" y="4"/>
                    <a:pt x="0" y="0"/>
                  </a:cubicBezTo>
                  <a:cubicBezTo>
                    <a:pt x="0" y="4"/>
                    <a:pt x="4" y="7"/>
                    <a:pt x="4"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8"/>
            <p:cNvSpPr/>
            <p:nvPr/>
          </p:nvSpPr>
          <p:spPr>
            <a:xfrm>
              <a:off x="3476386" y="3083401"/>
              <a:ext cx="312" cy="286"/>
            </a:xfrm>
            <a:custGeom>
              <a:rect b="b" l="l" r="r" t="t"/>
              <a:pathLst>
                <a:path extrusionOk="0" h="11" w="12">
                  <a:moveTo>
                    <a:pt x="11"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8"/>
            <p:cNvSpPr/>
            <p:nvPr/>
          </p:nvSpPr>
          <p:spPr>
            <a:xfrm>
              <a:off x="3476932" y="3084025"/>
              <a:ext cx="312" cy="312"/>
            </a:xfrm>
            <a:custGeom>
              <a:rect b="b" l="l" r="r" t="t"/>
              <a:pathLst>
                <a:path extrusionOk="0" h="12" w="12">
                  <a:moveTo>
                    <a:pt x="11"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8"/>
            <p:cNvSpPr/>
            <p:nvPr/>
          </p:nvSpPr>
          <p:spPr>
            <a:xfrm>
              <a:off x="3475398" y="3082128"/>
              <a:ext cx="286" cy="286"/>
            </a:xfrm>
            <a:custGeom>
              <a:rect b="b" l="l" r="r" t="t"/>
              <a:pathLst>
                <a:path extrusionOk="0" h="11" w="11">
                  <a:moveTo>
                    <a:pt x="11" y="1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8"/>
            <p:cNvSpPr/>
            <p:nvPr/>
          </p:nvSpPr>
          <p:spPr>
            <a:xfrm>
              <a:off x="3475944" y="3082752"/>
              <a:ext cx="208" cy="312"/>
            </a:xfrm>
            <a:custGeom>
              <a:rect b="b" l="l" r="r" t="t"/>
              <a:pathLst>
                <a:path extrusionOk="0" h="12" w="8">
                  <a:moveTo>
                    <a:pt x="7"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8"/>
            <p:cNvSpPr/>
            <p:nvPr/>
          </p:nvSpPr>
          <p:spPr>
            <a:xfrm>
              <a:off x="3477477" y="3084675"/>
              <a:ext cx="312" cy="390"/>
            </a:xfrm>
            <a:custGeom>
              <a:rect b="b" l="l" r="r" t="t"/>
              <a:pathLst>
                <a:path extrusionOk="0" h="15" w="12">
                  <a:moveTo>
                    <a:pt x="11" y="1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8"/>
            <p:cNvSpPr/>
            <p:nvPr/>
          </p:nvSpPr>
          <p:spPr>
            <a:xfrm>
              <a:off x="3480674" y="3087846"/>
              <a:ext cx="286" cy="208"/>
            </a:xfrm>
            <a:custGeom>
              <a:rect b="b" l="l" r="r" t="t"/>
              <a:pathLst>
                <a:path extrusionOk="0" h="8" w="11">
                  <a:moveTo>
                    <a:pt x="11"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8"/>
            <p:cNvSpPr/>
            <p:nvPr/>
          </p:nvSpPr>
          <p:spPr>
            <a:xfrm>
              <a:off x="3480128" y="3087300"/>
              <a:ext cx="208" cy="312"/>
            </a:xfrm>
            <a:custGeom>
              <a:rect b="b" l="l" r="r" t="t"/>
              <a:pathLst>
                <a:path extrusionOk="0" h="12" w="8">
                  <a:moveTo>
                    <a:pt x="7"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8"/>
            <p:cNvSpPr/>
            <p:nvPr/>
          </p:nvSpPr>
          <p:spPr>
            <a:xfrm>
              <a:off x="3481948" y="3088677"/>
              <a:ext cx="208" cy="104"/>
            </a:xfrm>
            <a:custGeom>
              <a:rect b="b" l="l" r="r" t="t"/>
              <a:pathLst>
                <a:path extrusionOk="0" h="4" w="8">
                  <a:moveTo>
                    <a:pt x="7"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8"/>
            <p:cNvSpPr/>
            <p:nvPr/>
          </p:nvSpPr>
          <p:spPr>
            <a:xfrm>
              <a:off x="3478855" y="3086208"/>
              <a:ext cx="286" cy="208"/>
            </a:xfrm>
            <a:custGeom>
              <a:rect b="b" l="l" r="r" t="t"/>
              <a:pathLst>
                <a:path extrusionOk="0" h="8" w="11">
                  <a:moveTo>
                    <a:pt x="11"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8"/>
            <p:cNvSpPr/>
            <p:nvPr/>
          </p:nvSpPr>
          <p:spPr>
            <a:xfrm>
              <a:off x="3479479" y="3086754"/>
              <a:ext cx="312" cy="312"/>
            </a:xfrm>
            <a:custGeom>
              <a:rect b="b" l="l" r="r" t="t"/>
              <a:pathLst>
                <a:path extrusionOk="0" h="12" w="12">
                  <a:moveTo>
                    <a:pt x="11"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8"/>
            <p:cNvSpPr/>
            <p:nvPr/>
          </p:nvSpPr>
          <p:spPr>
            <a:xfrm>
              <a:off x="3478023" y="3085403"/>
              <a:ext cx="312" cy="208"/>
            </a:xfrm>
            <a:custGeom>
              <a:rect b="b" l="l" r="r" t="t"/>
              <a:pathLst>
                <a:path extrusionOk="0" h="8" w="12">
                  <a:moveTo>
                    <a:pt x="11"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8"/>
            <p:cNvSpPr/>
            <p:nvPr/>
          </p:nvSpPr>
          <p:spPr>
            <a:xfrm>
              <a:off x="3481298" y="3088313"/>
              <a:ext cx="312" cy="104"/>
            </a:xfrm>
            <a:custGeom>
              <a:rect b="b" l="l" r="r" t="t"/>
              <a:pathLst>
                <a:path extrusionOk="0" h="4" w="12">
                  <a:moveTo>
                    <a:pt x="11"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8"/>
            <p:cNvSpPr/>
            <p:nvPr/>
          </p:nvSpPr>
          <p:spPr>
            <a:xfrm>
              <a:off x="3555911" y="3199753"/>
              <a:ext cx="15567" cy="20141"/>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8"/>
            <p:cNvSpPr/>
            <p:nvPr/>
          </p:nvSpPr>
          <p:spPr>
            <a:xfrm>
              <a:off x="3504948" y="3242634"/>
              <a:ext cx="28146" cy="2856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8"/>
            <p:cNvSpPr/>
            <p:nvPr/>
          </p:nvSpPr>
          <p:spPr>
            <a:xfrm>
              <a:off x="3359203" y="3143721"/>
              <a:ext cx="223009" cy="195721"/>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8"/>
            <p:cNvSpPr/>
            <p:nvPr/>
          </p:nvSpPr>
          <p:spPr>
            <a:xfrm>
              <a:off x="3391767" y="3248612"/>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8"/>
            <p:cNvSpPr/>
            <p:nvPr/>
          </p:nvSpPr>
          <p:spPr>
            <a:xfrm>
              <a:off x="3361282" y="3243258"/>
              <a:ext cx="572" cy="208"/>
            </a:xfrm>
            <a:custGeom>
              <a:rect b="b" l="l" r="r" t="t"/>
              <a:pathLst>
                <a:path extrusionOk="0" h="8" w="22">
                  <a:moveTo>
                    <a:pt x="1" y="7"/>
                  </a:moveTo>
                  <a:cubicBezTo>
                    <a:pt x="8" y="7"/>
                    <a:pt x="15" y="4"/>
                    <a:pt x="22" y="0"/>
                  </a:cubicBezTo>
                  <a:cubicBezTo>
                    <a:pt x="15" y="4"/>
                    <a:pt x="8" y="7"/>
                    <a:pt x="1"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8"/>
            <p:cNvSpPr/>
            <p:nvPr/>
          </p:nvSpPr>
          <p:spPr>
            <a:xfrm>
              <a:off x="3385504" y="3248430"/>
              <a:ext cx="286" cy="26"/>
            </a:xfrm>
            <a:custGeom>
              <a:rect b="b" l="l" r="r" t="t"/>
              <a:pathLst>
                <a:path extrusionOk="0" h="1" w="11">
                  <a:moveTo>
                    <a:pt x="0"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8"/>
            <p:cNvSpPr/>
            <p:nvPr/>
          </p:nvSpPr>
          <p:spPr>
            <a:xfrm>
              <a:off x="3389142" y="3248612"/>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8"/>
            <p:cNvSpPr/>
            <p:nvPr/>
          </p:nvSpPr>
          <p:spPr>
            <a:xfrm>
              <a:off x="3392780" y="3248534"/>
              <a:ext cx="286" cy="26"/>
            </a:xfrm>
            <a:custGeom>
              <a:rect b="b" l="l" r="r" t="t"/>
              <a:pathLst>
                <a:path extrusionOk="0" h="1" w="11">
                  <a:moveTo>
                    <a:pt x="0"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8"/>
            <p:cNvSpPr/>
            <p:nvPr/>
          </p:nvSpPr>
          <p:spPr>
            <a:xfrm>
              <a:off x="3360294" y="3243518"/>
              <a:ext cx="754" cy="130"/>
            </a:xfrm>
            <a:custGeom>
              <a:rect b="b" l="l" r="r" t="t"/>
              <a:pathLst>
                <a:path extrusionOk="0" h="5" w="29">
                  <a:moveTo>
                    <a:pt x="0" y="4"/>
                  </a:moveTo>
                  <a:cubicBezTo>
                    <a:pt x="11" y="4"/>
                    <a:pt x="18" y="1"/>
                    <a:pt x="28" y="1"/>
                  </a:cubicBezTo>
                  <a:cubicBezTo>
                    <a:pt x="18" y="1"/>
                    <a:pt x="11" y="4"/>
                    <a:pt x="0"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8"/>
            <p:cNvSpPr/>
            <p:nvPr/>
          </p:nvSpPr>
          <p:spPr>
            <a:xfrm>
              <a:off x="3359099" y="3243622"/>
              <a:ext cx="1040" cy="78"/>
            </a:xfrm>
            <a:custGeom>
              <a:rect b="b" l="l" r="r" t="t"/>
              <a:pathLst>
                <a:path extrusionOk="0" h="3" w="40">
                  <a:moveTo>
                    <a:pt x="1" y="0"/>
                  </a:moveTo>
                  <a:cubicBezTo>
                    <a:pt x="10" y="2"/>
                    <a:pt x="17" y="3"/>
                    <a:pt x="23" y="3"/>
                  </a:cubicBezTo>
                  <a:cubicBezTo>
                    <a:pt x="29" y="3"/>
                    <a:pt x="34" y="2"/>
                    <a:pt x="3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8"/>
            <p:cNvSpPr/>
            <p:nvPr/>
          </p:nvSpPr>
          <p:spPr>
            <a:xfrm>
              <a:off x="3362010" y="3241075"/>
              <a:ext cx="1663" cy="2105"/>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8"/>
            <p:cNvSpPr/>
            <p:nvPr/>
          </p:nvSpPr>
          <p:spPr>
            <a:xfrm>
              <a:off x="3396497" y="3247078"/>
              <a:ext cx="208" cy="208"/>
            </a:xfrm>
            <a:custGeom>
              <a:rect b="b" l="l" r="r" t="t"/>
              <a:pathLst>
                <a:path extrusionOk="0" h="8" w="8">
                  <a:moveTo>
                    <a:pt x="8"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8"/>
            <p:cNvSpPr/>
            <p:nvPr/>
          </p:nvSpPr>
          <p:spPr>
            <a:xfrm>
              <a:off x="3395951" y="3247520"/>
              <a:ext cx="208" cy="130"/>
            </a:xfrm>
            <a:custGeom>
              <a:rect b="b" l="l" r="r" t="t"/>
              <a:pathLst>
                <a:path extrusionOk="0" h="5" w="8">
                  <a:moveTo>
                    <a:pt x="1" y="4"/>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8"/>
            <p:cNvSpPr/>
            <p:nvPr/>
          </p:nvSpPr>
          <p:spPr>
            <a:xfrm>
              <a:off x="3395405" y="3247884"/>
              <a:ext cx="208" cy="130"/>
            </a:xfrm>
            <a:custGeom>
              <a:rect b="b" l="l" r="r" t="t"/>
              <a:pathLst>
                <a:path extrusionOk="0" h="5" w="8">
                  <a:moveTo>
                    <a:pt x="1" y="4"/>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8"/>
            <p:cNvSpPr/>
            <p:nvPr/>
          </p:nvSpPr>
          <p:spPr>
            <a:xfrm>
              <a:off x="3393690" y="3248430"/>
              <a:ext cx="208" cy="26"/>
            </a:xfrm>
            <a:custGeom>
              <a:rect b="b" l="l" r="r" t="t"/>
              <a:pathLst>
                <a:path extrusionOk="0" h="1" w="8">
                  <a:moveTo>
                    <a:pt x="0" y="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8"/>
            <p:cNvSpPr/>
            <p:nvPr/>
          </p:nvSpPr>
          <p:spPr>
            <a:xfrm>
              <a:off x="3532080" y="3143799"/>
              <a:ext cx="28406" cy="4496"/>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8"/>
            <p:cNvSpPr/>
            <p:nvPr/>
          </p:nvSpPr>
          <p:spPr>
            <a:xfrm>
              <a:off x="3422433" y="3217035"/>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8"/>
            <p:cNvSpPr/>
            <p:nvPr/>
          </p:nvSpPr>
          <p:spPr>
            <a:xfrm>
              <a:off x="3407412" y="3187486"/>
              <a:ext cx="208" cy="104"/>
            </a:xfrm>
            <a:custGeom>
              <a:rect b="b" l="l" r="r" t="t"/>
              <a:pathLst>
                <a:path extrusionOk="0" h="4" w="8">
                  <a:moveTo>
                    <a:pt x="8"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8"/>
            <p:cNvSpPr/>
            <p:nvPr/>
          </p:nvSpPr>
          <p:spPr>
            <a:xfrm>
              <a:off x="3425084" y="3217217"/>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8"/>
            <p:cNvSpPr/>
            <p:nvPr/>
          </p:nvSpPr>
          <p:spPr>
            <a:xfrm>
              <a:off x="3409595" y="3189020"/>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8"/>
            <p:cNvSpPr/>
            <p:nvPr/>
          </p:nvSpPr>
          <p:spPr>
            <a:xfrm>
              <a:off x="3409959" y="3189487"/>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8"/>
            <p:cNvSpPr/>
            <p:nvPr/>
          </p:nvSpPr>
          <p:spPr>
            <a:xfrm>
              <a:off x="3420900" y="3216853"/>
              <a:ext cx="182" cy="26"/>
            </a:xfrm>
            <a:custGeom>
              <a:rect b="b" l="l" r="r" t="t"/>
              <a:pathLst>
                <a:path extrusionOk="0" h="1" w="7">
                  <a:moveTo>
                    <a:pt x="7"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8"/>
            <p:cNvSpPr/>
            <p:nvPr/>
          </p:nvSpPr>
          <p:spPr>
            <a:xfrm>
              <a:off x="3408789" y="3188396"/>
              <a:ext cx="104" cy="26"/>
            </a:xfrm>
            <a:custGeom>
              <a:rect b="b" l="l" r="r" t="t"/>
              <a:pathLst>
                <a:path extrusionOk="0" h="1" w="4">
                  <a:moveTo>
                    <a:pt x="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8"/>
            <p:cNvSpPr/>
            <p:nvPr/>
          </p:nvSpPr>
          <p:spPr>
            <a:xfrm>
              <a:off x="3408244" y="3187928"/>
              <a:ext cx="104" cy="130"/>
            </a:xfrm>
            <a:custGeom>
              <a:rect b="b" l="l" r="r" t="t"/>
              <a:pathLst>
                <a:path extrusionOk="0" h="5" w="4">
                  <a:moveTo>
                    <a:pt x="4"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8"/>
            <p:cNvSpPr/>
            <p:nvPr/>
          </p:nvSpPr>
          <p:spPr>
            <a:xfrm>
              <a:off x="3425994" y="3217217"/>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8"/>
            <p:cNvSpPr/>
            <p:nvPr/>
          </p:nvSpPr>
          <p:spPr>
            <a:xfrm>
              <a:off x="3409777" y="318930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8"/>
            <p:cNvSpPr/>
            <p:nvPr/>
          </p:nvSpPr>
          <p:spPr>
            <a:xfrm>
              <a:off x="3409231" y="3188656"/>
              <a:ext cx="130" cy="130"/>
            </a:xfrm>
            <a:custGeom>
              <a:rect b="b" l="l" r="r" t="t"/>
              <a:pathLst>
                <a:path extrusionOk="0" h="5" w="5">
                  <a:moveTo>
                    <a:pt x="4"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8"/>
            <p:cNvSpPr/>
            <p:nvPr/>
          </p:nvSpPr>
          <p:spPr>
            <a:xfrm>
              <a:off x="3430620" y="3215398"/>
              <a:ext cx="208" cy="208"/>
            </a:xfrm>
            <a:custGeom>
              <a:rect b="b" l="l" r="r" t="t"/>
              <a:pathLst>
                <a:path extrusionOk="0" h="8" w="8">
                  <a:moveTo>
                    <a:pt x="8"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8"/>
            <p:cNvSpPr/>
            <p:nvPr/>
          </p:nvSpPr>
          <p:spPr>
            <a:xfrm>
              <a:off x="3429892" y="3215944"/>
              <a:ext cx="312" cy="208"/>
            </a:xfrm>
            <a:custGeom>
              <a:rect b="b" l="l" r="r" t="t"/>
              <a:pathLst>
                <a:path extrusionOk="0" h="8" w="12">
                  <a:moveTo>
                    <a:pt x="1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8"/>
            <p:cNvSpPr/>
            <p:nvPr/>
          </p:nvSpPr>
          <p:spPr>
            <a:xfrm>
              <a:off x="3530338" y="3146164"/>
              <a:ext cx="130" cy="130"/>
            </a:xfrm>
            <a:custGeom>
              <a:rect b="b" l="l" r="r" t="t"/>
              <a:pathLst>
                <a:path extrusionOk="0" h="5" w="5">
                  <a:moveTo>
                    <a:pt x="4"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8"/>
            <p:cNvSpPr/>
            <p:nvPr/>
          </p:nvSpPr>
          <p:spPr>
            <a:xfrm>
              <a:off x="3529611" y="3146996"/>
              <a:ext cx="208" cy="286"/>
            </a:xfrm>
            <a:custGeom>
              <a:rect b="b" l="l" r="r" t="t"/>
              <a:pathLst>
                <a:path extrusionOk="0" h="11" w="8">
                  <a:moveTo>
                    <a:pt x="8"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8"/>
            <p:cNvSpPr/>
            <p:nvPr/>
          </p:nvSpPr>
          <p:spPr>
            <a:xfrm>
              <a:off x="3528519" y="3148529"/>
              <a:ext cx="104" cy="208"/>
            </a:xfrm>
            <a:custGeom>
              <a:rect b="b" l="l" r="r" t="t"/>
              <a:pathLst>
                <a:path extrusionOk="0" h="8" w="4">
                  <a:moveTo>
                    <a:pt x="4"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8"/>
            <p:cNvSpPr/>
            <p:nvPr/>
          </p:nvSpPr>
          <p:spPr>
            <a:xfrm>
              <a:off x="3529065" y="3147801"/>
              <a:ext cx="208" cy="312"/>
            </a:xfrm>
            <a:custGeom>
              <a:rect b="b" l="l" r="r" t="t"/>
              <a:pathLst>
                <a:path extrusionOk="0" h="12" w="8">
                  <a:moveTo>
                    <a:pt x="8"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8"/>
            <p:cNvSpPr/>
            <p:nvPr/>
          </p:nvSpPr>
          <p:spPr>
            <a:xfrm>
              <a:off x="3531066" y="3144995"/>
              <a:ext cx="208" cy="286"/>
            </a:xfrm>
            <a:custGeom>
              <a:rect b="b" l="l" r="r" t="t"/>
              <a:pathLst>
                <a:path extrusionOk="0" h="11" w="8">
                  <a:moveTo>
                    <a:pt x="8"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8"/>
            <p:cNvSpPr/>
            <p:nvPr/>
          </p:nvSpPr>
          <p:spPr>
            <a:xfrm>
              <a:off x="3428437" y="3216672"/>
              <a:ext cx="312" cy="130"/>
            </a:xfrm>
            <a:custGeom>
              <a:rect b="b" l="l" r="r" t="t"/>
              <a:pathLst>
                <a:path extrusionOk="0" h="5" w="12">
                  <a:moveTo>
                    <a:pt x="11"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8"/>
            <p:cNvSpPr/>
            <p:nvPr/>
          </p:nvSpPr>
          <p:spPr>
            <a:xfrm>
              <a:off x="3531716" y="3144085"/>
              <a:ext cx="208" cy="286"/>
            </a:xfrm>
            <a:custGeom>
              <a:rect b="b" l="l" r="r" t="t"/>
              <a:pathLst>
                <a:path extrusionOk="0" h="11" w="8">
                  <a:moveTo>
                    <a:pt x="7"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8"/>
            <p:cNvSpPr/>
            <p:nvPr/>
          </p:nvSpPr>
          <p:spPr>
            <a:xfrm>
              <a:off x="3406606" y="3187122"/>
              <a:ext cx="26" cy="26"/>
            </a:xfrm>
            <a:custGeom>
              <a:rect b="b" l="l" r="r" t="t"/>
              <a:pathLst>
                <a:path extrusionOk="0" h="1" w="1">
                  <a:moveTo>
                    <a:pt x="0" y="0"/>
                  </a:move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8"/>
            <p:cNvSpPr/>
            <p:nvPr/>
          </p:nvSpPr>
          <p:spPr>
            <a:xfrm>
              <a:off x="3429165" y="3216308"/>
              <a:ext cx="312" cy="208"/>
            </a:xfrm>
            <a:custGeom>
              <a:rect b="b" l="l" r="r" t="t"/>
              <a:pathLst>
                <a:path extrusionOk="0" h="8" w="12">
                  <a:moveTo>
                    <a:pt x="1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8"/>
            <p:cNvSpPr/>
            <p:nvPr/>
          </p:nvSpPr>
          <p:spPr>
            <a:xfrm>
              <a:off x="3427709" y="3216957"/>
              <a:ext cx="208" cy="26"/>
            </a:xfrm>
            <a:custGeom>
              <a:rect b="b" l="l" r="r" t="t"/>
              <a:pathLst>
                <a:path extrusionOk="0" h="1" w="8">
                  <a:moveTo>
                    <a:pt x="8"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8"/>
            <p:cNvSpPr/>
            <p:nvPr/>
          </p:nvSpPr>
          <p:spPr>
            <a:xfrm>
              <a:off x="3570179" y="3221947"/>
              <a:ext cx="494" cy="312"/>
            </a:xfrm>
            <a:custGeom>
              <a:rect b="b" l="l" r="r" t="t"/>
              <a:pathLst>
                <a:path extrusionOk="0" h="12" w="19">
                  <a:moveTo>
                    <a:pt x="1" y="11"/>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8"/>
            <p:cNvSpPr/>
            <p:nvPr/>
          </p:nvSpPr>
          <p:spPr>
            <a:xfrm>
              <a:off x="3570829" y="3221505"/>
              <a:ext cx="390" cy="390"/>
            </a:xfrm>
            <a:custGeom>
              <a:rect b="b" l="l" r="r" t="t"/>
              <a:pathLst>
                <a:path extrusionOk="0" h="15" w="15">
                  <a:moveTo>
                    <a:pt x="0" y="14"/>
                  </a:moveTo>
                  <a:cubicBezTo>
                    <a:pt x="4" y="11"/>
                    <a:pt x="11" y="7"/>
                    <a:pt x="14" y="0"/>
                  </a:cubicBezTo>
                  <a:cubicBezTo>
                    <a:pt x="11" y="7"/>
                    <a:pt x="4" y="11"/>
                    <a:pt x="0"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8"/>
            <p:cNvSpPr/>
            <p:nvPr/>
          </p:nvSpPr>
          <p:spPr>
            <a:xfrm>
              <a:off x="3571816" y="3220232"/>
              <a:ext cx="312" cy="572"/>
            </a:xfrm>
            <a:custGeom>
              <a:rect b="b" l="l" r="r" t="t"/>
              <a:pathLst>
                <a:path extrusionOk="0" h="22" w="12">
                  <a:moveTo>
                    <a:pt x="1" y="21"/>
                  </a:moveTo>
                  <a:cubicBezTo>
                    <a:pt x="4" y="14"/>
                    <a:pt x="8" y="7"/>
                    <a:pt x="11" y="0"/>
                  </a:cubicBezTo>
                  <a:cubicBezTo>
                    <a:pt x="8" y="7"/>
                    <a:pt x="4" y="14"/>
                    <a:pt x="1"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8"/>
            <p:cNvSpPr/>
            <p:nvPr/>
          </p:nvSpPr>
          <p:spPr>
            <a:xfrm>
              <a:off x="3571375" y="3220856"/>
              <a:ext cx="468" cy="572"/>
            </a:xfrm>
            <a:custGeom>
              <a:rect b="b" l="l" r="r" t="t"/>
              <a:pathLst>
                <a:path extrusionOk="0" h="22" w="18">
                  <a:moveTo>
                    <a:pt x="18" y="1"/>
                  </a:moveTo>
                  <a:cubicBezTo>
                    <a:pt x="11" y="8"/>
                    <a:pt x="4" y="15"/>
                    <a:pt x="0" y="22"/>
                  </a:cubicBezTo>
                  <a:cubicBezTo>
                    <a:pt x="4" y="15"/>
                    <a:pt x="11" y="8"/>
                    <a:pt x="1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8"/>
            <p:cNvSpPr/>
            <p:nvPr/>
          </p:nvSpPr>
          <p:spPr>
            <a:xfrm>
              <a:off x="3565449" y="322332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8"/>
            <p:cNvSpPr/>
            <p:nvPr/>
          </p:nvSpPr>
          <p:spPr>
            <a:xfrm>
              <a:off x="3572830" y="3217763"/>
              <a:ext cx="26" cy="26"/>
            </a:xfrm>
            <a:custGeom>
              <a:rect b="b" l="l" r="r" t="t"/>
              <a:pathLst>
                <a:path extrusionOk="0" h="1" w="1">
                  <a:moveTo>
                    <a:pt x="0" y="1"/>
                  </a:move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8"/>
            <p:cNvSpPr/>
            <p:nvPr/>
          </p:nvSpPr>
          <p:spPr>
            <a:xfrm>
              <a:off x="3572466" y="3218413"/>
              <a:ext cx="208" cy="832"/>
            </a:xfrm>
            <a:custGeom>
              <a:rect b="b" l="l" r="r" t="t"/>
              <a:pathLst>
                <a:path extrusionOk="0" h="32" w="8">
                  <a:moveTo>
                    <a:pt x="0" y="32"/>
                  </a:moveTo>
                  <a:cubicBezTo>
                    <a:pt x="4" y="21"/>
                    <a:pt x="7" y="11"/>
                    <a:pt x="7" y="0"/>
                  </a:cubicBezTo>
                  <a:cubicBezTo>
                    <a:pt x="7" y="11"/>
                    <a:pt x="4" y="21"/>
                    <a:pt x="0"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8"/>
            <p:cNvSpPr/>
            <p:nvPr/>
          </p:nvSpPr>
          <p:spPr>
            <a:xfrm>
              <a:off x="3572180" y="3219504"/>
              <a:ext cx="208" cy="572"/>
            </a:xfrm>
            <a:custGeom>
              <a:rect b="b" l="l" r="r" t="t"/>
              <a:pathLst>
                <a:path extrusionOk="0" h="22" w="8">
                  <a:moveTo>
                    <a:pt x="1" y="21"/>
                  </a:moveTo>
                  <a:cubicBezTo>
                    <a:pt x="4" y="14"/>
                    <a:pt x="4" y="7"/>
                    <a:pt x="8" y="0"/>
                  </a:cubicBezTo>
                  <a:cubicBezTo>
                    <a:pt x="4" y="7"/>
                    <a:pt x="4" y="14"/>
                    <a:pt x="1"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8"/>
            <p:cNvSpPr/>
            <p:nvPr/>
          </p:nvSpPr>
          <p:spPr>
            <a:xfrm>
              <a:off x="3569451" y="3222415"/>
              <a:ext cx="676" cy="286"/>
            </a:xfrm>
            <a:custGeom>
              <a:rect b="b" l="l" r="r" t="t"/>
              <a:pathLst>
                <a:path extrusionOk="0" h="11" w="26">
                  <a:moveTo>
                    <a:pt x="1" y="11"/>
                  </a:moveTo>
                  <a:cubicBezTo>
                    <a:pt x="8" y="7"/>
                    <a:pt x="15" y="4"/>
                    <a:pt x="25" y="0"/>
                  </a:cubicBezTo>
                  <a:cubicBezTo>
                    <a:pt x="15" y="4"/>
                    <a:pt x="8" y="7"/>
                    <a:pt x="1"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8"/>
            <p:cNvSpPr/>
            <p:nvPr/>
          </p:nvSpPr>
          <p:spPr>
            <a:xfrm>
              <a:off x="3564825" y="3196478"/>
              <a:ext cx="286" cy="26"/>
            </a:xfrm>
            <a:custGeom>
              <a:rect b="b" l="l" r="r" t="t"/>
              <a:pathLst>
                <a:path extrusionOk="0" h="1" w="11">
                  <a:moveTo>
                    <a:pt x="11"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8"/>
            <p:cNvSpPr/>
            <p:nvPr/>
          </p:nvSpPr>
          <p:spPr>
            <a:xfrm>
              <a:off x="3566723" y="3197024"/>
              <a:ext cx="208" cy="130"/>
            </a:xfrm>
            <a:custGeom>
              <a:rect b="b" l="l" r="r" t="t"/>
              <a:pathLst>
                <a:path extrusionOk="0" h="5" w="8">
                  <a:moveTo>
                    <a:pt x="8"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8"/>
            <p:cNvSpPr/>
            <p:nvPr/>
          </p:nvSpPr>
          <p:spPr>
            <a:xfrm>
              <a:off x="3565735" y="3196660"/>
              <a:ext cx="286" cy="130"/>
            </a:xfrm>
            <a:custGeom>
              <a:rect b="b" l="l" r="r" t="t"/>
              <a:pathLst>
                <a:path extrusionOk="0" h="5" w="11">
                  <a:moveTo>
                    <a:pt x="11"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8"/>
            <p:cNvSpPr/>
            <p:nvPr/>
          </p:nvSpPr>
          <p:spPr>
            <a:xfrm>
              <a:off x="3567918" y="3197570"/>
              <a:ext cx="104" cy="26"/>
            </a:xfrm>
            <a:custGeom>
              <a:rect b="b" l="l" r="r" t="t"/>
              <a:pathLst>
                <a:path extrusionOk="0" h="1" w="4">
                  <a:moveTo>
                    <a:pt x="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8"/>
            <p:cNvSpPr/>
            <p:nvPr/>
          </p:nvSpPr>
          <p:spPr>
            <a:xfrm>
              <a:off x="3568828" y="3198116"/>
              <a:ext cx="286" cy="208"/>
            </a:xfrm>
            <a:custGeom>
              <a:rect b="b" l="l" r="r" t="t"/>
              <a:pathLst>
                <a:path extrusionOk="0" h="8" w="11">
                  <a:moveTo>
                    <a:pt x="11"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8"/>
            <p:cNvSpPr/>
            <p:nvPr/>
          </p:nvSpPr>
          <p:spPr>
            <a:xfrm>
              <a:off x="3569815" y="3198765"/>
              <a:ext cx="312" cy="104"/>
            </a:xfrm>
            <a:custGeom>
              <a:rect b="b" l="l" r="r" t="t"/>
              <a:pathLst>
                <a:path extrusionOk="0" h="4" w="12">
                  <a:moveTo>
                    <a:pt x="11"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8"/>
            <p:cNvSpPr/>
            <p:nvPr/>
          </p:nvSpPr>
          <p:spPr>
            <a:xfrm>
              <a:off x="3568828" y="3222675"/>
              <a:ext cx="650" cy="208"/>
            </a:xfrm>
            <a:custGeom>
              <a:rect b="b" l="l" r="r" t="t"/>
              <a:pathLst>
                <a:path extrusionOk="0" h="8" w="25">
                  <a:moveTo>
                    <a:pt x="25" y="1"/>
                  </a:moveTo>
                  <a:cubicBezTo>
                    <a:pt x="14" y="4"/>
                    <a:pt x="7" y="4"/>
                    <a:pt x="0" y="8"/>
                  </a:cubicBezTo>
                  <a:cubicBezTo>
                    <a:pt x="7" y="4"/>
                    <a:pt x="18" y="4"/>
                    <a:pt x="2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8"/>
            <p:cNvSpPr/>
            <p:nvPr/>
          </p:nvSpPr>
          <p:spPr>
            <a:xfrm>
              <a:off x="3567268" y="3223039"/>
              <a:ext cx="572" cy="130"/>
            </a:xfrm>
            <a:custGeom>
              <a:rect b="b" l="l" r="r" t="t"/>
              <a:pathLst>
                <a:path extrusionOk="0" h="5" w="22">
                  <a:moveTo>
                    <a:pt x="1" y="4"/>
                  </a:moveTo>
                  <a:lnTo>
                    <a:pt x="2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8"/>
            <p:cNvSpPr/>
            <p:nvPr/>
          </p:nvSpPr>
          <p:spPr>
            <a:xfrm>
              <a:off x="3566359" y="3223143"/>
              <a:ext cx="754" cy="104"/>
            </a:xfrm>
            <a:custGeom>
              <a:rect b="b" l="l" r="r" t="t"/>
              <a:pathLst>
                <a:path extrusionOk="0" h="4" w="29">
                  <a:moveTo>
                    <a:pt x="1" y="4"/>
                  </a:moveTo>
                  <a:lnTo>
                    <a:pt x="2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8"/>
            <p:cNvSpPr/>
            <p:nvPr/>
          </p:nvSpPr>
          <p:spPr>
            <a:xfrm>
              <a:off x="3567996" y="3222961"/>
              <a:ext cx="572" cy="104"/>
            </a:xfrm>
            <a:custGeom>
              <a:rect b="b" l="l" r="r" t="t"/>
              <a:pathLst>
                <a:path extrusionOk="0" h="4" w="22">
                  <a:moveTo>
                    <a:pt x="1" y="4"/>
                  </a:moveTo>
                  <a:lnTo>
                    <a:pt x="2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8"/>
            <p:cNvSpPr/>
            <p:nvPr/>
          </p:nvSpPr>
          <p:spPr>
            <a:xfrm>
              <a:off x="3565735" y="3223325"/>
              <a:ext cx="572" cy="26"/>
            </a:xfrm>
            <a:custGeom>
              <a:rect b="b" l="l" r="r" t="t"/>
              <a:pathLst>
                <a:path extrusionOk="0" h="1" w="22">
                  <a:moveTo>
                    <a:pt x="0" y="0"/>
                  </a:moveTo>
                  <a:lnTo>
                    <a:pt x="2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8"/>
            <p:cNvSpPr/>
            <p:nvPr/>
          </p:nvSpPr>
          <p:spPr>
            <a:xfrm>
              <a:off x="3563916" y="3223221"/>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8"/>
            <p:cNvSpPr/>
            <p:nvPr/>
          </p:nvSpPr>
          <p:spPr>
            <a:xfrm>
              <a:off x="3518696" y="3272989"/>
              <a:ext cx="286" cy="676"/>
            </a:xfrm>
            <a:custGeom>
              <a:rect b="b" l="l" r="r" t="t"/>
              <a:pathLst>
                <a:path extrusionOk="0" h="26" w="11">
                  <a:moveTo>
                    <a:pt x="11" y="1"/>
                  </a:moveTo>
                  <a:lnTo>
                    <a:pt x="0"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8"/>
            <p:cNvSpPr/>
            <p:nvPr/>
          </p:nvSpPr>
          <p:spPr>
            <a:xfrm>
              <a:off x="3518955" y="3266180"/>
              <a:ext cx="3041" cy="6653"/>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8"/>
            <p:cNvSpPr/>
            <p:nvPr/>
          </p:nvSpPr>
          <p:spPr>
            <a:xfrm>
              <a:off x="3527974" y="3242426"/>
              <a:ext cx="3041" cy="2859"/>
            </a:xfrm>
            <a:custGeom>
              <a:rect b="b" l="l" r="r" t="t"/>
              <a:pathLst>
                <a:path extrusionOk="0" h="110" w="117">
                  <a:moveTo>
                    <a:pt x="116" y="109"/>
                  </a:moveTo>
                  <a:cubicBezTo>
                    <a:pt x="74" y="74"/>
                    <a:pt x="36" y="39"/>
                    <a:pt x="0" y="1"/>
                  </a:cubicBezTo>
                  <a:cubicBezTo>
                    <a:pt x="36" y="39"/>
                    <a:pt x="74" y="74"/>
                    <a:pt x="116" y="10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8"/>
            <p:cNvSpPr/>
            <p:nvPr/>
          </p:nvSpPr>
          <p:spPr>
            <a:xfrm>
              <a:off x="3297506" y="2907458"/>
              <a:ext cx="162351" cy="172045"/>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8"/>
            <p:cNvSpPr/>
            <p:nvPr/>
          </p:nvSpPr>
          <p:spPr>
            <a:xfrm>
              <a:off x="3406866" y="3077216"/>
              <a:ext cx="676" cy="26"/>
            </a:xfrm>
            <a:custGeom>
              <a:rect b="b" l="l" r="r" t="t"/>
              <a:pathLst>
                <a:path extrusionOk="0" h="1" w="26">
                  <a:moveTo>
                    <a:pt x="25"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8"/>
            <p:cNvSpPr/>
            <p:nvPr/>
          </p:nvSpPr>
          <p:spPr>
            <a:xfrm>
              <a:off x="3392131" y="3078022"/>
              <a:ext cx="754" cy="26"/>
            </a:xfrm>
            <a:custGeom>
              <a:rect b="b" l="l" r="r" t="t"/>
              <a:pathLst>
                <a:path extrusionOk="0" h="1" w="29">
                  <a:moveTo>
                    <a:pt x="29"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8"/>
            <p:cNvSpPr/>
            <p:nvPr/>
          </p:nvSpPr>
          <p:spPr>
            <a:xfrm>
              <a:off x="3419341" y="3077398"/>
              <a:ext cx="1195" cy="208"/>
            </a:xfrm>
            <a:custGeom>
              <a:rect b="b" l="l" r="r" t="t"/>
              <a:pathLst>
                <a:path extrusionOk="0" h="8" w="46">
                  <a:moveTo>
                    <a:pt x="46"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8"/>
            <p:cNvSpPr/>
            <p:nvPr/>
          </p:nvSpPr>
          <p:spPr>
            <a:xfrm>
              <a:off x="3405515" y="3077294"/>
              <a:ext cx="754" cy="26"/>
            </a:xfrm>
            <a:custGeom>
              <a:rect b="b" l="l" r="r" t="t"/>
              <a:pathLst>
                <a:path extrusionOk="0" h="1" w="29">
                  <a:moveTo>
                    <a:pt x="28"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8"/>
            <p:cNvSpPr/>
            <p:nvPr/>
          </p:nvSpPr>
          <p:spPr>
            <a:xfrm>
              <a:off x="3414325" y="3077216"/>
              <a:ext cx="1481" cy="26"/>
            </a:xfrm>
            <a:custGeom>
              <a:rect b="b" l="l" r="r" t="t"/>
              <a:pathLst>
                <a:path extrusionOk="0" h="1" w="57">
                  <a:moveTo>
                    <a:pt x="57"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8"/>
            <p:cNvSpPr/>
            <p:nvPr/>
          </p:nvSpPr>
          <p:spPr>
            <a:xfrm>
              <a:off x="3416248" y="3077216"/>
              <a:ext cx="1299" cy="104"/>
            </a:xfrm>
            <a:custGeom>
              <a:rect b="b" l="l" r="r" t="t"/>
              <a:pathLst>
                <a:path extrusionOk="0" h="4" w="50">
                  <a:moveTo>
                    <a:pt x="49"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8"/>
            <p:cNvSpPr/>
            <p:nvPr/>
          </p:nvSpPr>
          <p:spPr>
            <a:xfrm>
              <a:off x="3413883" y="3077112"/>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8"/>
            <p:cNvSpPr/>
            <p:nvPr/>
          </p:nvSpPr>
          <p:spPr>
            <a:xfrm>
              <a:off x="3410323" y="3077216"/>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8"/>
            <p:cNvSpPr/>
            <p:nvPr/>
          </p:nvSpPr>
          <p:spPr>
            <a:xfrm>
              <a:off x="3297428" y="3069835"/>
              <a:ext cx="1299" cy="286"/>
            </a:xfrm>
            <a:custGeom>
              <a:rect b="b" l="l" r="r" t="t"/>
              <a:pathLst>
                <a:path extrusionOk="0" h="11" w="50">
                  <a:moveTo>
                    <a:pt x="0" y="11"/>
                  </a:moveTo>
                  <a:lnTo>
                    <a:pt x="4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8"/>
            <p:cNvSpPr/>
            <p:nvPr/>
          </p:nvSpPr>
          <p:spPr>
            <a:xfrm>
              <a:off x="3417703" y="3077294"/>
              <a:ext cx="1299" cy="130"/>
            </a:xfrm>
            <a:custGeom>
              <a:rect b="b" l="l" r="r" t="t"/>
              <a:pathLst>
                <a:path extrusionOk="0" h="5" w="50">
                  <a:moveTo>
                    <a:pt x="49"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8"/>
            <p:cNvSpPr/>
            <p:nvPr/>
          </p:nvSpPr>
          <p:spPr>
            <a:xfrm>
              <a:off x="3395873" y="3077762"/>
              <a:ext cx="754" cy="26"/>
            </a:xfrm>
            <a:custGeom>
              <a:rect b="b" l="l" r="r" t="t"/>
              <a:pathLst>
                <a:path extrusionOk="0" h="1" w="29">
                  <a:moveTo>
                    <a:pt x="28"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8"/>
            <p:cNvSpPr/>
            <p:nvPr/>
          </p:nvSpPr>
          <p:spPr>
            <a:xfrm>
              <a:off x="3394859" y="3077840"/>
              <a:ext cx="572" cy="26"/>
            </a:xfrm>
            <a:custGeom>
              <a:rect b="b" l="l" r="r" t="t"/>
              <a:pathLst>
                <a:path extrusionOk="0" h="1" w="22">
                  <a:moveTo>
                    <a:pt x="22"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8"/>
            <p:cNvSpPr/>
            <p:nvPr/>
          </p:nvSpPr>
          <p:spPr>
            <a:xfrm>
              <a:off x="3393950" y="3077840"/>
              <a:ext cx="494" cy="26"/>
            </a:xfrm>
            <a:custGeom>
              <a:rect b="b" l="l" r="r" t="t"/>
              <a:pathLst>
                <a:path extrusionOk="0" h="1" w="19">
                  <a:moveTo>
                    <a:pt x="1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8"/>
            <p:cNvSpPr/>
            <p:nvPr/>
          </p:nvSpPr>
          <p:spPr>
            <a:xfrm>
              <a:off x="3420718" y="3077580"/>
              <a:ext cx="910" cy="208"/>
            </a:xfrm>
            <a:custGeom>
              <a:rect b="b" l="l" r="r" t="t"/>
              <a:pathLst>
                <a:path extrusionOk="0" h="8" w="35">
                  <a:moveTo>
                    <a:pt x="35"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8"/>
            <p:cNvSpPr/>
            <p:nvPr/>
          </p:nvSpPr>
          <p:spPr>
            <a:xfrm>
              <a:off x="3393040" y="3077944"/>
              <a:ext cx="676" cy="26"/>
            </a:xfrm>
            <a:custGeom>
              <a:rect b="b" l="l" r="r" t="t"/>
              <a:pathLst>
                <a:path extrusionOk="0" h="1" w="26">
                  <a:moveTo>
                    <a:pt x="25"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8"/>
            <p:cNvSpPr/>
            <p:nvPr/>
          </p:nvSpPr>
          <p:spPr>
            <a:xfrm>
              <a:off x="3403955" y="3077294"/>
              <a:ext cx="936" cy="26"/>
            </a:xfrm>
            <a:custGeom>
              <a:rect b="b" l="l" r="r" t="t"/>
              <a:pathLst>
                <a:path extrusionOk="0" h="1" w="36">
                  <a:moveTo>
                    <a:pt x="36"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8"/>
            <p:cNvSpPr/>
            <p:nvPr/>
          </p:nvSpPr>
          <p:spPr>
            <a:xfrm>
              <a:off x="3402318" y="3077398"/>
              <a:ext cx="754" cy="26"/>
            </a:xfrm>
            <a:custGeom>
              <a:rect b="b" l="l" r="r" t="t"/>
              <a:pathLst>
                <a:path extrusionOk="0" h="1" w="29">
                  <a:moveTo>
                    <a:pt x="29"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8"/>
            <p:cNvSpPr/>
            <p:nvPr/>
          </p:nvSpPr>
          <p:spPr>
            <a:xfrm>
              <a:off x="3400967" y="3077476"/>
              <a:ext cx="754" cy="26"/>
            </a:xfrm>
            <a:custGeom>
              <a:rect b="b" l="l" r="r" t="t"/>
              <a:pathLst>
                <a:path extrusionOk="0" h="1" w="29">
                  <a:moveTo>
                    <a:pt x="28"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8"/>
            <p:cNvSpPr/>
            <p:nvPr/>
          </p:nvSpPr>
          <p:spPr>
            <a:xfrm>
              <a:off x="3398498" y="3077580"/>
              <a:ext cx="676" cy="26"/>
            </a:xfrm>
            <a:custGeom>
              <a:rect b="b" l="l" r="r" t="t"/>
              <a:pathLst>
                <a:path extrusionOk="0" h="1" w="26">
                  <a:moveTo>
                    <a:pt x="25"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8"/>
            <p:cNvSpPr/>
            <p:nvPr/>
          </p:nvSpPr>
          <p:spPr>
            <a:xfrm>
              <a:off x="3397224" y="3077658"/>
              <a:ext cx="754" cy="26"/>
            </a:xfrm>
            <a:custGeom>
              <a:rect b="b" l="l" r="r" t="t"/>
              <a:pathLst>
                <a:path extrusionOk="0" h="1" w="29">
                  <a:moveTo>
                    <a:pt x="29"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8"/>
            <p:cNvSpPr/>
            <p:nvPr/>
          </p:nvSpPr>
          <p:spPr>
            <a:xfrm>
              <a:off x="3399771" y="3077476"/>
              <a:ext cx="754" cy="26"/>
            </a:xfrm>
            <a:custGeom>
              <a:rect b="b" l="l" r="r" t="t"/>
              <a:pathLst>
                <a:path extrusionOk="0" h="1" w="29">
                  <a:moveTo>
                    <a:pt x="29"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8"/>
            <p:cNvSpPr/>
            <p:nvPr/>
          </p:nvSpPr>
          <p:spPr>
            <a:xfrm>
              <a:off x="3408971" y="3077216"/>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8"/>
            <p:cNvSpPr/>
            <p:nvPr/>
          </p:nvSpPr>
          <p:spPr>
            <a:xfrm>
              <a:off x="3411414" y="3077112"/>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8"/>
            <p:cNvSpPr/>
            <p:nvPr/>
          </p:nvSpPr>
          <p:spPr>
            <a:xfrm>
              <a:off x="3422901" y="3078022"/>
              <a:ext cx="650" cy="312"/>
            </a:xfrm>
            <a:custGeom>
              <a:rect b="b" l="l" r="r" t="t"/>
              <a:pathLst>
                <a:path extrusionOk="0" h="12" w="25">
                  <a:moveTo>
                    <a:pt x="25" y="11"/>
                  </a:moveTo>
                  <a:cubicBezTo>
                    <a:pt x="18" y="8"/>
                    <a:pt x="7" y="4"/>
                    <a:pt x="0" y="1"/>
                  </a:cubicBezTo>
                  <a:cubicBezTo>
                    <a:pt x="7" y="4"/>
                    <a:pt x="18" y="8"/>
                    <a:pt x="25"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8"/>
            <p:cNvSpPr/>
            <p:nvPr/>
          </p:nvSpPr>
          <p:spPr>
            <a:xfrm>
              <a:off x="3421810" y="3077762"/>
              <a:ext cx="936" cy="208"/>
            </a:xfrm>
            <a:custGeom>
              <a:rect b="b" l="l" r="r" t="t"/>
              <a:pathLst>
                <a:path extrusionOk="0" h="8" w="36">
                  <a:moveTo>
                    <a:pt x="35" y="7"/>
                  </a:moveTo>
                  <a:cubicBezTo>
                    <a:pt x="25" y="7"/>
                    <a:pt x="14" y="4"/>
                    <a:pt x="0" y="0"/>
                  </a:cubicBezTo>
                  <a:cubicBezTo>
                    <a:pt x="14" y="4"/>
                    <a:pt x="25" y="7"/>
                    <a:pt x="35"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8"/>
            <p:cNvSpPr/>
            <p:nvPr/>
          </p:nvSpPr>
          <p:spPr>
            <a:xfrm>
              <a:off x="3434180" y="2941373"/>
              <a:ext cx="160064" cy="138702"/>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8"/>
            <p:cNvSpPr/>
            <p:nvPr/>
          </p:nvSpPr>
          <p:spPr>
            <a:xfrm>
              <a:off x="3476386" y="3076670"/>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8"/>
            <p:cNvSpPr/>
            <p:nvPr/>
          </p:nvSpPr>
          <p:spPr>
            <a:xfrm>
              <a:off x="3475113" y="3074124"/>
              <a:ext cx="208" cy="208"/>
            </a:xfrm>
            <a:custGeom>
              <a:rect b="b" l="l" r="r" t="t"/>
              <a:pathLst>
                <a:path extrusionOk="0" h="8" w="8">
                  <a:moveTo>
                    <a:pt x="1" y="0"/>
                  </a:moveTo>
                  <a:lnTo>
                    <a:pt x="8" y="7"/>
                  </a:lnTo>
                  <a:lnTo>
                    <a:pt x="8"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8"/>
            <p:cNvSpPr/>
            <p:nvPr/>
          </p:nvSpPr>
          <p:spPr>
            <a:xfrm>
              <a:off x="3476672" y="3077476"/>
              <a:ext cx="26" cy="130"/>
            </a:xfrm>
            <a:custGeom>
              <a:rect b="b" l="l" r="r" t="t"/>
              <a:pathLst>
                <a:path extrusionOk="0" h="5" w="1">
                  <a:moveTo>
                    <a:pt x="0" y="1"/>
                  </a:moveTo>
                  <a:lnTo>
                    <a:pt x="0" y="4"/>
                  </a:ln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8"/>
            <p:cNvSpPr/>
            <p:nvPr/>
          </p:nvSpPr>
          <p:spPr>
            <a:xfrm>
              <a:off x="3475580" y="3074565"/>
              <a:ext cx="182" cy="208"/>
            </a:xfrm>
            <a:custGeom>
              <a:rect b="b" l="l" r="r" t="t"/>
              <a:pathLst>
                <a:path extrusionOk="0" h="8" w="7">
                  <a:moveTo>
                    <a:pt x="0" y="1"/>
                  </a:moveTo>
                  <a:lnTo>
                    <a:pt x="7"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8"/>
            <p:cNvSpPr/>
            <p:nvPr/>
          </p:nvSpPr>
          <p:spPr>
            <a:xfrm>
              <a:off x="3474567" y="3073942"/>
              <a:ext cx="468" cy="104"/>
            </a:xfrm>
            <a:custGeom>
              <a:rect b="b" l="l" r="r" t="t"/>
              <a:pathLst>
                <a:path extrusionOk="0" h="4" w="18">
                  <a:moveTo>
                    <a:pt x="18"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8"/>
            <p:cNvSpPr/>
            <p:nvPr/>
          </p:nvSpPr>
          <p:spPr>
            <a:xfrm>
              <a:off x="3476568" y="3077034"/>
              <a:ext cx="26" cy="104"/>
            </a:xfrm>
            <a:custGeom>
              <a:rect b="b" l="l" r="r" t="t"/>
              <a:pathLst>
                <a:path extrusionOk="0" h="4" w="1">
                  <a:moveTo>
                    <a:pt x="1"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8"/>
            <p:cNvSpPr/>
            <p:nvPr/>
          </p:nvSpPr>
          <p:spPr>
            <a:xfrm>
              <a:off x="3476386" y="3076489"/>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8"/>
            <p:cNvSpPr/>
            <p:nvPr/>
          </p:nvSpPr>
          <p:spPr>
            <a:xfrm>
              <a:off x="3476152" y="3075449"/>
              <a:ext cx="182" cy="338"/>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8"/>
            <p:cNvSpPr/>
            <p:nvPr/>
          </p:nvSpPr>
          <p:spPr>
            <a:xfrm>
              <a:off x="3475944" y="3074929"/>
              <a:ext cx="208" cy="312"/>
            </a:xfrm>
            <a:custGeom>
              <a:rect b="b" l="l" r="r" t="t"/>
              <a:pathLst>
                <a:path extrusionOk="0" h="12" w="8">
                  <a:moveTo>
                    <a:pt x="7" y="11"/>
                  </a:moveTo>
                  <a:cubicBezTo>
                    <a:pt x="4" y="8"/>
                    <a:pt x="4" y="4"/>
                    <a:pt x="0" y="1"/>
                  </a:cubicBezTo>
                  <a:cubicBezTo>
                    <a:pt x="4" y="4"/>
                    <a:pt x="4" y="8"/>
                    <a:pt x="7"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8"/>
            <p:cNvSpPr/>
            <p:nvPr/>
          </p:nvSpPr>
          <p:spPr>
            <a:xfrm>
              <a:off x="3455179" y="3073188"/>
              <a:ext cx="19414" cy="140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8"/>
            <p:cNvSpPr/>
            <p:nvPr/>
          </p:nvSpPr>
          <p:spPr>
            <a:xfrm>
              <a:off x="3536810" y="3046186"/>
              <a:ext cx="9668" cy="286"/>
            </a:xfrm>
            <a:custGeom>
              <a:rect b="b" l="l" r="r" t="t"/>
              <a:pathLst>
                <a:path extrusionOk="0" h="11" w="372">
                  <a:moveTo>
                    <a:pt x="0" y="11"/>
                  </a:moveTo>
                  <a:lnTo>
                    <a:pt x="371" y="0"/>
                  </a:lnTo>
                  <a:lnTo>
                    <a:pt x="37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8"/>
            <p:cNvSpPr/>
            <p:nvPr/>
          </p:nvSpPr>
          <p:spPr>
            <a:xfrm>
              <a:off x="3480024" y="3076748"/>
              <a:ext cx="1118" cy="208"/>
            </a:xfrm>
            <a:custGeom>
              <a:rect b="b" l="l" r="r" t="t"/>
              <a:pathLst>
                <a:path extrusionOk="0" h="8" w="43">
                  <a:moveTo>
                    <a:pt x="1" y="8"/>
                  </a:moveTo>
                  <a:cubicBezTo>
                    <a:pt x="15" y="4"/>
                    <a:pt x="32" y="4"/>
                    <a:pt x="43" y="1"/>
                  </a:cubicBezTo>
                  <a:cubicBezTo>
                    <a:pt x="32" y="4"/>
                    <a:pt x="15" y="4"/>
                    <a:pt x="1"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8"/>
            <p:cNvSpPr/>
            <p:nvPr/>
          </p:nvSpPr>
          <p:spPr>
            <a:xfrm>
              <a:off x="3478569" y="3076930"/>
              <a:ext cx="1221" cy="208"/>
            </a:xfrm>
            <a:custGeom>
              <a:rect b="b" l="l" r="r" t="t"/>
              <a:pathLst>
                <a:path extrusionOk="0" h="8" w="47">
                  <a:moveTo>
                    <a:pt x="1" y="8"/>
                  </a:moveTo>
                  <a:lnTo>
                    <a:pt x="46"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8"/>
            <p:cNvSpPr/>
            <p:nvPr/>
          </p:nvSpPr>
          <p:spPr>
            <a:xfrm>
              <a:off x="3476750" y="3077216"/>
              <a:ext cx="1481" cy="390"/>
            </a:xfrm>
            <a:custGeom>
              <a:rect b="b" l="l" r="r" t="t"/>
              <a:pathLst>
                <a:path extrusionOk="0" h="15" w="57">
                  <a:moveTo>
                    <a:pt x="57" y="0"/>
                  </a:moveTo>
                  <a:lnTo>
                    <a:pt x="1" y="14"/>
                  </a:lnTo>
                  <a:lnTo>
                    <a:pt x="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8"/>
            <p:cNvSpPr/>
            <p:nvPr/>
          </p:nvSpPr>
          <p:spPr>
            <a:xfrm>
              <a:off x="3481402" y="3076748"/>
              <a:ext cx="936" cy="26"/>
            </a:xfrm>
            <a:custGeom>
              <a:rect b="b" l="l" r="r" t="t"/>
              <a:pathLst>
                <a:path extrusionOk="0" h="1" w="36">
                  <a:moveTo>
                    <a:pt x="0" y="1"/>
                  </a:moveTo>
                  <a:lnTo>
                    <a:pt x="3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8"/>
            <p:cNvSpPr/>
            <p:nvPr/>
          </p:nvSpPr>
          <p:spPr>
            <a:xfrm>
              <a:off x="3482493" y="3076670"/>
              <a:ext cx="832" cy="26"/>
            </a:xfrm>
            <a:custGeom>
              <a:rect b="b" l="l" r="r" t="t"/>
              <a:pathLst>
                <a:path extrusionOk="0" h="1" w="32">
                  <a:moveTo>
                    <a:pt x="0" y="0"/>
                  </a:moveTo>
                  <a:cubicBezTo>
                    <a:pt x="11" y="0"/>
                    <a:pt x="21" y="0"/>
                    <a:pt x="32" y="0"/>
                  </a:cubicBezTo>
                  <a:cubicBezTo>
                    <a:pt x="21" y="0"/>
                    <a:pt x="11" y="0"/>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8"/>
            <p:cNvSpPr/>
            <p:nvPr/>
          </p:nvSpPr>
          <p:spPr>
            <a:xfrm>
              <a:off x="3531430" y="2838380"/>
              <a:ext cx="23858" cy="19466"/>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8"/>
            <p:cNvSpPr/>
            <p:nvPr/>
          </p:nvSpPr>
          <p:spPr>
            <a:xfrm>
              <a:off x="3702566" y="2649390"/>
              <a:ext cx="143588" cy="191563"/>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8"/>
            <p:cNvSpPr/>
            <p:nvPr/>
          </p:nvSpPr>
          <p:spPr>
            <a:xfrm>
              <a:off x="2946866" y="2286692"/>
              <a:ext cx="163885" cy="127371"/>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8"/>
            <p:cNvSpPr/>
            <p:nvPr/>
          </p:nvSpPr>
          <p:spPr>
            <a:xfrm>
              <a:off x="3236276" y="2262886"/>
              <a:ext cx="55798" cy="1095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8"/>
            <p:cNvSpPr/>
            <p:nvPr/>
          </p:nvSpPr>
          <p:spPr>
            <a:xfrm>
              <a:off x="3005549" y="2265148"/>
              <a:ext cx="292633" cy="280288"/>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8"/>
            <p:cNvSpPr/>
            <p:nvPr/>
          </p:nvSpPr>
          <p:spPr>
            <a:xfrm>
              <a:off x="3037931" y="2383110"/>
              <a:ext cx="26" cy="208"/>
            </a:xfrm>
            <a:custGeom>
              <a:rect b="b" l="l" r="r" t="t"/>
              <a:pathLst>
                <a:path extrusionOk="0" h="8" w="1">
                  <a:moveTo>
                    <a:pt x="1" y="7"/>
                  </a:moveTo>
                  <a:cubicBezTo>
                    <a:pt x="1" y="4"/>
                    <a:pt x="1" y="4"/>
                    <a:pt x="1" y="0"/>
                  </a:cubicBezTo>
                  <a:cubicBezTo>
                    <a:pt x="1" y="4"/>
                    <a:pt x="1" y="4"/>
                    <a:pt x="1"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8"/>
            <p:cNvSpPr/>
            <p:nvPr/>
          </p:nvSpPr>
          <p:spPr>
            <a:xfrm>
              <a:off x="3076888" y="2353353"/>
              <a:ext cx="286" cy="1663"/>
            </a:xfrm>
            <a:custGeom>
              <a:rect b="b" l="l" r="r" t="t"/>
              <a:pathLst>
                <a:path extrusionOk="0" h="64" w="11">
                  <a:moveTo>
                    <a:pt x="11" y="0"/>
                  </a:moveTo>
                  <a:cubicBezTo>
                    <a:pt x="7" y="14"/>
                    <a:pt x="4" y="39"/>
                    <a:pt x="0" y="63"/>
                  </a:cubicBezTo>
                  <a:cubicBezTo>
                    <a:pt x="4" y="39"/>
                    <a:pt x="7" y="14"/>
                    <a:pt x="1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8"/>
            <p:cNvSpPr/>
            <p:nvPr/>
          </p:nvSpPr>
          <p:spPr>
            <a:xfrm>
              <a:off x="3102097" y="2300128"/>
              <a:ext cx="468" cy="832"/>
            </a:xfrm>
            <a:custGeom>
              <a:rect b="b" l="l" r="r" t="t"/>
              <a:pathLst>
                <a:path extrusionOk="0" h="32" w="18">
                  <a:moveTo>
                    <a:pt x="18" y="32"/>
                  </a:moveTo>
                  <a:cubicBezTo>
                    <a:pt x="11" y="21"/>
                    <a:pt x="4" y="11"/>
                    <a:pt x="0" y="0"/>
                  </a:cubicBezTo>
                  <a:cubicBezTo>
                    <a:pt x="4" y="11"/>
                    <a:pt x="11" y="21"/>
                    <a:pt x="18"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8"/>
            <p:cNvSpPr/>
            <p:nvPr/>
          </p:nvSpPr>
          <p:spPr>
            <a:xfrm>
              <a:off x="3027847" y="2386931"/>
              <a:ext cx="2937" cy="572"/>
            </a:xfrm>
            <a:custGeom>
              <a:rect b="b" l="l" r="r" t="t"/>
              <a:pathLst>
                <a:path extrusionOk="0" h="22" w="113">
                  <a:moveTo>
                    <a:pt x="0" y="21"/>
                  </a:moveTo>
                  <a:cubicBezTo>
                    <a:pt x="35" y="7"/>
                    <a:pt x="74" y="0"/>
                    <a:pt x="112" y="4"/>
                  </a:cubicBezTo>
                  <a:cubicBezTo>
                    <a:pt x="74" y="0"/>
                    <a:pt x="35" y="7"/>
                    <a:pt x="0"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8"/>
            <p:cNvSpPr/>
            <p:nvPr/>
          </p:nvSpPr>
          <p:spPr>
            <a:xfrm>
              <a:off x="3102539" y="2301038"/>
              <a:ext cx="390" cy="572"/>
            </a:xfrm>
            <a:custGeom>
              <a:rect b="b" l="l" r="r" t="t"/>
              <a:pathLst>
                <a:path extrusionOk="0" h="22" w="15">
                  <a:moveTo>
                    <a:pt x="1" y="0"/>
                  </a:moveTo>
                  <a:cubicBezTo>
                    <a:pt x="4" y="7"/>
                    <a:pt x="11" y="18"/>
                    <a:pt x="15" y="21"/>
                  </a:cubicBezTo>
                  <a:cubicBezTo>
                    <a:pt x="11" y="18"/>
                    <a:pt x="8" y="11"/>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8"/>
            <p:cNvSpPr/>
            <p:nvPr/>
          </p:nvSpPr>
          <p:spPr>
            <a:xfrm>
              <a:off x="3101733" y="2299660"/>
              <a:ext cx="208" cy="312"/>
            </a:xfrm>
            <a:custGeom>
              <a:rect b="b" l="l" r="r" t="t"/>
              <a:pathLst>
                <a:path extrusionOk="0" h="12" w="8">
                  <a:moveTo>
                    <a:pt x="0" y="1"/>
                  </a:moveTo>
                  <a:lnTo>
                    <a:pt x="7"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8"/>
            <p:cNvSpPr/>
            <p:nvPr/>
          </p:nvSpPr>
          <p:spPr>
            <a:xfrm>
              <a:off x="3031849" y="2385917"/>
              <a:ext cx="5120" cy="1169"/>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8"/>
            <p:cNvSpPr/>
            <p:nvPr/>
          </p:nvSpPr>
          <p:spPr>
            <a:xfrm>
              <a:off x="3089804" y="2346440"/>
              <a:ext cx="15853" cy="832"/>
            </a:xfrm>
            <a:custGeom>
              <a:rect b="b" l="l" r="r" t="t"/>
              <a:pathLst>
                <a:path extrusionOk="0" h="32" w="610">
                  <a:moveTo>
                    <a:pt x="610" y="32"/>
                  </a:moveTo>
                  <a:cubicBezTo>
                    <a:pt x="477" y="25"/>
                    <a:pt x="91" y="0"/>
                    <a:pt x="0" y="32"/>
                  </a:cubicBezTo>
                  <a:cubicBezTo>
                    <a:pt x="91" y="0"/>
                    <a:pt x="477" y="25"/>
                    <a:pt x="610"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8"/>
            <p:cNvSpPr/>
            <p:nvPr/>
          </p:nvSpPr>
          <p:spPr>
            <a:xfrm>
              <a:off x="3247114" y="2286198"/>
              <a:ext cx="104" cy="494"/>
            </a:xfrm>
            <a:custGeom>
              <a:rect b="b" l="l" r="r" t="t"/>
              <a:pathLst>
                <a:path extrusionOk="0" h="19" w="4">
                  <a:moveTo>
                    <a:pt x="0" y="1"/>
                  </a:moveTo>
                  <a:cubicBezTo>
                    <a:pt x="0" y="8"/>
                    <a:pt x="0" y="11"/>
                    <a:pt x="4" y="18"/>
                  </a:cubicBezTo>
                  <a:cubicBezTo>
                    <a:pt x="4" y="11"/>
                    <a:pt x="4"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8"/>
            <p:cNvSpPr/>
            <p:nvPr/>
          </p:nvSpPr>
          <p:spPr>
            <a:xfrm>
              <a:off x="3247374" y="2287108"/>
              <a:ext cx="130" cy="494"/>
            </a:xfrm>
            <a:custGeom>
              <a:rect b="b" l="l" r="r" t="t"/>
              <a:pathLst>
                <a:path extrusionOk="0" h="19" w="5">
                  <a:moveTo>
                    <a:pt x="1" y="1"/>
                  </a:moveTo>
                  <a:cubicBezTo>
                    <a:pt x="1" y="8"/>
                    <a:pt x="1" y="11"/>
                    <a:pt x="4" y="18"/>
                  </a:cubicBezTo>
                  <a:cubicBezTo>
                    <a:pt x="1" y="11"/>
                    <a:pt x="1"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8"/>
            <p:cNvSpPr/>
            <p:nvPr/>
          </p:nvSpPr>
          <p:spPr>
            <a:xfrm>
              <a:off x="3247010" y="2285107"/>
              <a:ext cx="130" cy="572"/>
            </a:xfrm>
            <a:custGeom>
              <a:rect b="b" l="l" r="r" t="t"/>
              <a:pathLst>
                <a:path extrusionOk="0" h="22" w="5">
                  <a:moveTo>
                    <a:pt x="1" y="1"/>
                  </a:moveTo>
                  <a:cubicBezTo>
                    <a:pt x="1" y="8"/>
                    <a:pt x="1" y="15"/>
                    <a:pt x="4" y="22"/>
                  </a:cubicBezTo>
                  <a:cubicBezTo>
                    <a:pt x="1" y="15"/>
                    <a:pt x="1"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8"/>
            <p:cNvSpPr/>
            <p:nvPr/>
          </p:nvSpPr>
          <p:spPr>
            <a:xfrm>
              <a:off x="3246932" y="2278194"/>
              <a:ext cx="26" cy="858"/>
            </a:xfrm>
            <a:custGeom>
              <a:rect b="b" l="l" r="r" t="t"/>
              <a:pathLst>
                <a:path extrusionOk="0" h="33" w="1">
                  <a:moveTo>
                    <a:pt x="0" y="1"/>
                  </a:moveTo>
                  <a:lnTo>
                    <a:pt x="0"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8"/>
            <p:cNvSpPr/>
            <p:nvPr/>
          </p:nvSpPr>
          <p:spPr>
            <a:xfrm>
              <a:off x="3246932" y="2284015"/>
              <a:ext cx="26" cy="572"/>
            </a:xfrm>
            <a:custGeom>
              <a:rect b="b" l="l" r="r" t="t"/>
              <a:pathLst>
                <a:path extrusionOk="0" h="22" w="1">
                  <a:moveTo>
                    <a:pt x="0" y="1"/>
                  </a:moveTo>
                  <a:lnTo>
                    <a:pt x="0"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8"/>
            <p:cNvSpPr/>
            <p:nvPr/>
          </p:nvSpPr>
          <p:spPr>
            <a:xfrm>
              <a:off x="3264500" y="2373650"/>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8"/>
            <p:cNvSpPr/>
            <p:nvPr/>
          </p:nvSpPr>
          <p:spPr>
            <a:xfrm>
              <a:off x="3247919" y="2288745"/>
              <a:ext cx="130" cy="390"/>
            </a:xfrm>
            <a:custGeom>
              <a:rect b="b" l="l" r="r" t="t"/>
              <a:pathLst>
                <a:path extrusionOk="0" h="15" w="5">
                  <a:moveTo>
                    <a:pt x="1" y="1"/>
                  </a:moveTo>
                  <a:lnTo>
                    <a:pt x="1" y="1"/>
                  </a:lnTo>
                  <a:cubicBezTo>
                    <a:pt x="1" y="4"/>
                    <a:pt x="4" y="11"/>
                    <a:pt x="4" y="15"/>
                  </a:cubicBezTo>
                  <a:cubicBezTo>
                    <a:pt x="4" y="8"/>
                    <a:pt x="1"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8"/>
            <p:cNvSpPr/>
            <p:nvPr/>
          </p:nvSpPr>
          <p:spPr>
            <a:xfrm>
              <a:off x="3264136" y="2372273"/>
              <a:ext cx="26" cy="312"/>
            </a:xfrm>
            <a:custGeom>
              <a:rect b="b" l="l" r="r" t="t"/>
              <a:pathLst>
                <a:path extrusionOk="0" h="12" w="1">
                  <a:moveTo>
                    <a:pt x="0"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8"/>
            <p:cNvSpPr/>
            <p:nvPr/>
          </p:nvSpPr>
          <p:spPr>
            <a:xfrm>
              <a:off x="3247556" y="2288018"/>
              <a:ext cx="208" cy="390"/>
            </a:xfrm>
            <a:custGeom>
              <a:rect b="b" l="l" r="r" t="t"/>
              <a:pathLst>
                <a:path extrusionOk="0" h="15" w="8">
                  <a:moveTo>
                    <a:pt x="1" y="1"/>
                  </a:moveTo>
                  <a:lnTo>
                    <a:pt x="1" y="1"/>
                  </a:lnTo>
                  <a:cubicBezTo>
                    <a:pt x="1" y="4"/>
                    <a:pt x="4" y="11"/>
                    <a:pt x="8" y="15"/>
                  </a:cubicBezTo>
                  <a:cubicBezTo>
                    <a:pt x="4" y="11"/>
                    <a:pt x="4"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8"/>
            <p:cNvSpPr/>
            <p:nvPr/>
          </p:nvSpPr>
          <p:spPr>
            <a:xfrm>
              <a:off x="3247010" y="2276557"/>
              <a:ext cx="26" cy="858"/>
            </a:xfrm>
            <a:custGeom>
              <a:rect b="b" l="l" r="r" t="t"/>
              <a:pathLst>
                <a:path extrusionOk="0" h="33" w="1">
                  <a:moveTo>
                    <a:pt x="1" y="1"/>
                  </a:moveTo>
                  <a:cubicBezTo>
                    <a:pt x="1" y="11"/>
                    <a:pt x="1" y="22"/>
                    <a:pt x="1" y="32"/>
                  </a:cubicBezTo>
                  <a:cubicBezTo>
                    <a:pt x="1" y="22"/>
                    <a:pt x="1" y="1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8"/>
            <p:cNvSpPr/>
            <p:nvPr/>
          </p:nvSpPr>
          <p:spPr>
            <a:xfrm>
              <a:off x="3246828" y="2282742"/>
              <a:ext cx="26" cy="572"/>
            </a:xfrm>
            <a:custGeom>
              <a:rect b="b" l="l" r="r" t="t"/>
              <a:pathLst>
                <a:path extrusionOk="0" h="22" w="1">
                  <a:moveTo>
                    <a:pt x="1" y="1"/>
                  </a:moveTo>
                  <a:lnTo>
                    <a:pt x="1" y="22"/>
                  </a:lnTo>
                  <a:cubicBezTo>
                    <a:pt x="1" y="15"/>
                    <a:pt x="1"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8"/>
            <p:cNvSpPr/>
            <p:nvPr/>
          </p:nvSpPr>
          <p:spPr>
            <a:xfrm>
              <a:off x="3246828" y="2279831"/>
              <a:ext cx="26" cy="754"/>
            </a:xfrm>
            <a:custGeom>
              <a:rect b="b" l="l" r="r" t="t"/>
              <a:pathLst>
                <a:path extrusionOk="0" h="29" w="1">
                  <a:moveTo>
                    <a:pt x="1" y="1"/>
                  </a:moveTo>
                  <a:lnTo>
                    <a:pt x="1" y="29"/>
                  </a:lnTo>
                  <a:cubicBezTo>
                    <a:pt x="1" y="22"/>
                    <a:pt x="1" y="1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8"/>
            <p:cNvSpPr/>
            <p:nvPr/>
          </p:nvSpPr>
          <p:spPr>
            <a:xfrm>
              <a:off x="3246828" y="2281286"/>
              <a:ext cx="26" cy="754"/>
            </a:xfrm>
            <a:custGeom>
              <a:rect b="b" l="l" r="r" t="t"/>
              <a:pathLst>
                <a:path extrusionOk="0" h="29" w="1">
                  <a:moveTo>
                    <a:pt x="1" y="29"/>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8"/>
            <p:cNvSpPr/>
            <p:nvPr/>
          </p:nvSpPr>
          <p:spPr>
            <a:xfrm>
              <a:off x="3248205" y="2289395"/>
              <a:ext cx="208" cy="286"/>
            </a:xfrm>
            <a:custGeom>
              <a:rect b="b" l="l" r="r" t="t"/>
              <a:pathLst>
                <a:path extrusionOk="0" h="11" w="8">
                  <a:moveTo>
                    <a:pt x="0" y="0"/>
                  </a:moveTo>
                  <a:cubicBezTo>
                    <a:pt x="0" y="4"/>
                    <a:pt x="4" y="7"/>
                    <a:pt x="7" y="11"/>
                  </a:cubicBez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8"/>
            <p:cNvSpPr/>
            <p:nvPr/>
          </p:nvSpPr>
          <p:spPr>
            <a:xfrm>
              <a:off x="3247114" y="2274659"/>
              <a:ext cx="104" cy="936"/>
            </a:xfrm>
            <a:custGeom>
              <a:rect b="b" l="l" r="r" t="t"/>
              <a:pathLst>
                <a:path extrusionOk="0" h="36" w="4">
                  <a:moveTo>
                    <a:pt x="4" y="0"/>
                  </a:moveTo>
                  <a:cubicBezTo>
                    <a:pt x="4" y="14"/>
                    <a:pt x="0" y="25"/>
                    <a:pt x="0" y="35"/>
                  </a:cubicBezTo>
                  <a:cubicBezTo>
                    <a:pt x="0" y="25"/>
                    <a:pt x="4" y="14"/>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8"/>
            <p:cNvSpPr/>
            <p:nvPr/>
          </p:nvSpPr>
          <p:spPr>
            <a:xfrm>
              <a:off x="3247296" y="2272736"/>
              <a:ext cx="104" cy="936"/>
            </a:xfrm>
            <a:custGeom>
              <a:rect b="b" l="l" r="r" t="t"/>
              <a:pathLst>
                <a:path extrusionOk="0" h="36" w="4">
                  <a:moveTo>
                    <a:pt x="4" y="1"/>
                  </a:moveTo>
                  <a:cubicBezTo>
                    <a:pt x="4" y="11"/>
                    <a:pt x="0" y="25"/>
                    <a:pt x="0" y="36"/>
                  </a:cubicBezTo>
                  <a:cubicBezTo>
                    <a:pt x="0" y="25"/>
                    <a:pt x="4" y="11"/>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8"/>
            <p:cNvSpPr/>
            <p:nvPr/>
          </p:nvSpPr>
          <p:spPr>
            <a:xfrm>
              <a:off x="3247556" y="2270657"/>
              <a:ext cx="130" cy="1014"/>
            </a:xfrm>
            <a:custGeom>
              <a:rect b="b" l="l" r="r" t="t"/>
              <a:pathLst>
                <a:path extrusionOk="0" h="39" w="5">
                  <a:moveTo>
                    <a:pt x="4" y="0"/>
                  </a:moveTo>
                  <a:cubicBezTo>
                    <a:pt x="4" y="14"/>
                    <a:pt x="1" y="25"/>
                    <a:pt x="1" y="39"/>
                  </a:cubicBezTo>
                  <a:cubicBezTo>
                    <a:pt x="1" y="25"/>
                    <a:pt x="4" y="14"/>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8"/>
            <p:cNvSpPr/>
            <p:nvPr/>
          </p:nvSpPr>
          <p:spPr>
            <a:xfrm>
              <a:off x="3247841" y="2268370"/>
              <a:ext cx="104" cy="1221"/>
            </a:xfrm>
            <a:custGeom>
              <a:rect b="b" l="l" r="r" t="t"/>
              <a:pathLst>
                <a:path extrusionOk="0" h="47" w="4">
                  <a:moveTo>
                    <a:pt x="4" y="1"/>
                  </a:moveTo>
                  <a:lnTo>
                    <a:pt x="4" y="1"/>
                  </a:lnTo>
                  <a:cubicBezTo>
                    <a:pt x="4" y="15"/>
                    <a:pt x="0" y="32"/>
                    <a:pt x="0" y="46"/>
                  </a:cubicBezTo>
                  <a:cubicBezTo>
                    <a:pt x="0" y="32"/>
                    <a:pt x="4" y="18"/>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8"/>
            <p:cNvSpPr/>
            <p:nvPr/>
          </p:nvSpPr>
          <p:spPr>
            <a:xfrm>
              <a:off x="3265488" y="2332614"/>
              <a:ext cx="211288" cy="201542"/>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8"/>
            <p:cNvSpPr/>
            <p:nvPr/>
          </p:nvSpPr>
          <p:spPr>
            <a:xfrm>
              <a:off x="3295427" y="2336253"/>
              <a:ext cx="26" cy="208"/>
            </a:xfrm>
            <a:custGeom>
              <a:rect b="b" l="l" r="r" t="t"/>
              <a:pathLst>
                <a:path extrusionOk="0" h="8" w="1">
                  <a:moveTo>
                    <a:pt x="0"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8"/>
            <p:cNvSpPr/>
            <p:nvPr/>
          </p:nvSpPr>
          <p:spPr>
            <a:xfrm>
              <a:off x="3281237" y="2349169"/>
              <a:ext cx="832" cy="832"/>
            </a:xfrm>
            <a:custGeom>
              <a:rect b="b" l="l" r="r" t="t"/>
              <a:pathLst>
                <a:path extrusionOk="0" h="32" w="32">
                  <a:moveTo>
                    <a:pt x="0" y="32"/>
                  </a:moveTo>
                  <a:lnTo>
                    <a:pt x="3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8"/>
            <p:cNvSpPr/>
            <p:nvPr/>
          </p:nvSpPr>
          <p:spPr>
            <a:xfrm>
              <a:off x="3282406" y="2348519"/>
              <a:ext cx="208" cy="312"/>
            </a:xfrm>
            <a:custGeom>
              <a:rect b="b" l="l" r="r" t="t"/>
              <a:pathLst>
                <a:path extrusionOk="0" h="12" w="8">
                  <a:moveTo>
                    <a:pt x="1" y="1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8"/>
            <p:cNvSpPr/>
            <p:nvPr/>
          </p:nvSpPr>
          <p:spPr>
            <a:xfrm>
              <a:off x="3295505" y="2334070"/>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8"/>
            <p:cNvSpPr/>
            <p:nvPr/>
          </p:nvSpPr>
          <p:spPr>
            <a:xfrm>
              <a:off x="3288332" y="2343244"/>
              <a:ext cx="104" cy="26"/>
            </a:xfrm>
            <a:custGeom>
              <a:rect b="b" l="l" r="r" t="t"/>
              <a:pathLst>
                <a:path extrusionOk="0" h="1" w="4">
                  <a:moveTo>
                    <a:pt x="0" y="1"/>
                  </a:moveTo>
                  <a:lnTo>
                    <a:pt x="0" y="1"/>
                  </a:ln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8"/>
            <p:cNvSpPr/>
            <p:nvPr/>
          </p:nvSpPr>
          <p:spPr>
            <a:xfrm>
              <a:off x="3288774" y="2343062"/>
              <a:ext cx="572" cy="130"/>
            </a:xfrm>
            <a:custGeom>
              <a:rect b="b" l="l" r="r" t="t"/>
              <a:pathLst>
                <a:path extrusionOk="0" h="5" w="22">
                  <a:moveTo>
                    <a:pt x="1" y="4"/>
                  </a:moveTo>
                  <a:lnTo>
                    <a:pt x="2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8"/>
            <p:cNvSpPr/>
            <p:nvPr/>
          </p:nvSpPr>
          <p:spPr>
            <a:xfrm>
              <a:off x="3288514" y="2343244"/>
              <a:ext cx="208" cy="26"/>
            </a:xfrm>
            <a:custGeom>
              <a:rect b="b" l="l" r="r" t="t"/>
              <a:pathLst>
                <a:path extrusionOk="0" h="1" w="8">
                  <a:moveTo>
                    <a:pt x="0" y="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8"/>
            <p:cNvSpPr/>
            <p:nvPr/>
          </p:nvSpPr>
          <p:spPr>
            <a:xfrm>
              <a:off x="3269490" y="2370454"/>
              <a:ext cx="4938" cy="4756"/>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8"/>
            <p:cNvSpPr/>
            <p:nvPr/>
          </p:nvSpPr>
          <p:spPr>
            <a:xfrm>
              <a:off x="3267775" y="2375833"/>
              <a:ext cx="858" cy="572"/>
            </a:xfrm>
            <a:custGeom>
              <a:rect b="b" l="l" r="r" t="t"/>
              <a:pathLst>
                <a:path extrusionOk="0" h="22" w="33">
                  <a:moveTo>
                    <a:pt x="33" y="0"/>
                  </a:moveTo>
                  <a:lnTo>
                    <a:pt x="28" y="4"/>
                  </a:lnTo>
                  <a:lnTo>
                    <a:pt x="0" y="21"/>
                  </a:lnTo>
                  <a:lnTo>
                    <a:pt x="7" y="18"/>
                  </a:lnTo>
                  <a:lnTo>
                    <a:pt x="3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8"/>
            <p:cNvSpPr/>
            <p:nvPr/>
          </p:nvSpPr>
          <p:spPr>
            <a:xfrm>
              <a:off x="3295427" y="2335239"/>
              <a:ext cx="26" cy="130"/>
            </a:xfrm>
            <a:custGeom>
              <a:rect b="b" l="l" r="r" t="t"/>
              <a:pathLst>
                <a:path extrusionOk="0" h="5" w="1">
                  <a:moveTo>
                    <a:pt x="0"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8"/>
            <p:cNvSpPr/>
            <p:nvPr/>
          </p:nvSpPr>
          <p:spPr>
            <a:xfrm>
              <a:off x="3295609" y="2332692"/>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8"/>
            <p:cNvSpPr/>
            <p:nvPr/>
          </p:nvSpPr>
          <p:spPr>
            <a:xfrm>
              <a:off x="3266215" y="2379732"/>
              <a:ext cx="1845" cy="3223"/>
            </a:xfrm>
            <a:custGeom>
              <a:rect b="b" l="l" r="r" t="t"/>
              <a:pathLst>
                <a:path extrusionOk="0" h="124" w="71">
                  <a:moveTo>
                    <a:pt x="1" y="1"/>
                  </a:moveTo>
                  <a:cubicBezTo>
                    <a:pt x="18" y="39"/>
                    <a:pt x="46" y="85"/>
                    <a:pt x="71" y="123"/>
                  </a:cubicBezTo>
                  <a:cubicBezTo>
                    <a:pt x="46" y="85"/>
                    <a:pt x="18" y="39"/>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8"/>
            <p:cNvSpPr/>
            <p:nvPr/>
          </p:nvSpPr>
          <p:spPr>
            <a:xfrm>
              <a:off x="3298961" y="2469808"/>
              <a:ext cx="312" cy="468"/>
            </a:xfrm>
            <a:custGeom>
              <a:rect b="b" l="l" r="r" t="t"/>
              <a:pathLst>
                <a:path extrusionOk="0" h="18" w="12">
                  <a:moveTo>
                    <a:pt x="1" y="0"/>
                  </a:moveTo>
                  <a:lnTo>
                    <a:pt x="11"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8"/>
            <p:cNvSpPr/>
            <p:nvPr/>
          </p:nvSpPr>
          <p:spPr>
            <a:xfrm>
              <a:off x="3293971" y="2464975"/>
              <a:ext cx="286" cy="130"/>
            </a:xfrm>
            <a:custGeom>
              <a:rect b="b" l="l" r="r" t="t"/>
              <a:pathLst>
                <a:path extrusionOk="0" h="5" w="11">
                  <a:moveTo>
                    <a:pt x="0" y="1"/>
                  </a:moveTo>
                  <a:lnTo>
                    <a:pt x="1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8"/>
            <p:cNvSpPr/>
            <p:nvPr/>
          </p:nvSpPr>
          <p:spPr>
            <a:xfrm>
              <a:off x="3297974" y="2468067"/>
              <a:ext cx="286" cy="390"/>
            </a:xfrm>
            <a:custGeom>
              <a:rect b="b" l="l" r="r" t="t"/>
              <a:pathLst>
                <a:path extrusionOk="0" h="15" w="11">
                  <a:moveTo>
                    <a:pt x="0" y="1"/>
                  </a:moveTo>
                  <a:lnTo>
                    <a:pt x="1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8"/>
            <p:cNvSpPr/>
            <p:nvPr/>
          </p:nvSpPr>
          <p:spPr>
            <a:xfrm>
              <a:off x="3299429" y="2470796"/>
              <a:ext cx="286" cy="494"/>
            </a:xfrm>
            <a:custGeom>
              <a:rect b="b" l="l" r="r" t="t"/>
              <a:pathLst>
                <a:path extrusionOk="0" h="19" w="11">
                  <a:moveTo>
                    <a:pt x="0" y="1"/>
                  </a:moveTo>
                  <a:lnTo>
                    <a:pt x="11"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8"/>
            <p:cNvSpPr/>
            <p:nvPr/>
          </p:nvSpPr>
          <p:spPr>
            <a:xfrm>
              <a:off x="3265592" y="2376379"/>
              <a:ext cx="2287" cy="1845"/>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8"/>
            <p:cNvSpPr/>
            <p:nvPr/>
          </p:nvSpPr>
          <p:spPr>
            <a:xfrm>
              <a:off x="3299871" y="2471888"/>
              <a:ext cx="208" cy="494"/>
            </a:xfrm>
            <a:custGeom>
              <a:rect b="b" l="l" r="r" t="t"/>
              <a:pathLst>
                <a:path extrusionOk="0" h="19" w="8">
                  <a:moveTo>
                    <a:pt x="1" y="1"/>
                  </a:moveTo>
                  <a:lnTo>
                    <a:pt x="8"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8"/>
            <p:cNvSpPr/>
            <p:nvPr/>
          </p:nvSpPr>
          <p:spPr>
            <a:xfrm>
              <a:off x="3294777" y="2465260"/>
              <a:ext cx="312" cy="104"/>
            </a:xfrm>
            <a:custGeom>
              <a:rect b="b" l="l" r="r" t="t"/>
              <a:pathLst>
                <a:path extrusionOk="0" h="4" w="12">
                  <a:moveTo>
                    <a:pt x="1" y="0"/>
                  </a:moveTo>
                  <a:lnTo>
                    <a:pt x="1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8"/>
            <p:cNvSpPr/>
            <p:nvPr/>
          </p:nvSpPr>
          <p:spPr>
            <a:xfrm>
              <a:off x="3300417" y="2473083"/>
              <a:ext cx="130" cy="390"/>
            </a:xfrm>
            <a:custGeom>
              <a:rect b="b" l="l" r="r" t="t"/>
              <a:pathLst>
                <a:path extrusionOk="0" h="15" w="5">
                  <a:moveTo>
                    <a:pt x="1" y="0"/>
                  </a:moveTo>
                  <a:lnTo>
                    <a:pt x="4"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8"/>
            <p:cNvSpPr/>
            <p:nvPr/>
          </p:nvSpPr>
          <p:spPr>
            <a:xfrm>
              <a:off x="3300780" y="2474253"/>
              <a:ext cx="130" cy="390"/>
            </a:xfrm>
            <a:custGeom>
              <a:rect b="b" l="l" r="r" t="t"/>
              <a:pathLst>
                <a:path extrusionOk="0" h="15" w="5">
                  <a:moveTo>
                    <a:pt x="1" y="1"/>
                  </a:moveTo>
                  <a:lnTo>
                    <a:pt x="4"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8"/>
            <p:cNvSpPr/>
            <p:nvPr/>
          </p:nvSpPr>
          <p:spPr>
            <a:xfrm>
              <a:off x="3296778" y="2466612"/>
              <a:ext cx="312" cy="312"/>
            </a:xfrm>
            <a:custGeom>
              <a:rect b="b" l="l" r="r" t="t"/>
              <a:pathLst>
                <a:path extrusionOk="0" h="12" w="12">
                  <a:moveTo>
                    <a:pt x="1" y="1"/>
                  </a:moveTo>
                  <a:lnTo>
                    <a:pt x="1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8"/>
            <p:cNvSpPr/>
            <p:nvPr/>
          </p:nvSpPr>
          <p:spPr>
            <a:xfrm>
              <a:off x="3297428" y="2467262"/>
              <a:ext cx="286" cy="390"/>
            </a:xfrm>
            <a:custGeom>
              <a:rect b="b" l="l" r="r" t="t"/>
              <a:pathLst>
                <a:path extrusionOk="0" h="15" w="11">
                  <a:moveTo>
                    <a:pt x="0" y="0"/>
                  </a:moveTo>
                  <a:lnTo>
                    <a:pt x="1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8"/>
            <p:cNvSpPr/>
            <p:nvPr/>
          </p:nvSpPr>
          <p:spPr>
            <a:xfrm>
              <a:off x="3296154" y="2465988"/>
              <a:ext cx="286" cy="286"/>
            </a:xfrm>
            <a:custGeom>
              <a:rect b="b" l="l" r="r" t="t"/>
              <a:pathLst>
                <a:path extrusionOk="0" h="11" w="11">
                  <a:moveTo>
                    <a:pt x="0" y="0"/>
                  </a:moveTo>
                  <a:lnTo>
                    <a:pt x="1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8"/>
            <p:cNvSpPr/>
            <p:nvPr/>
          </p:nvSpPr>
          <p:spPr>
            <a:xfrm>
              <a:off x="3265774" y="2378822"/>
              <a:ext cx="104" cy="208"/>
            </a:xfrm>
            <a:custGeom>
              <a:rect b="b" l="l" r="r" t="t"/>
              <a:pathLst>
                <a:path extrusionOk="0" h="8" w="4">
                  <a:moveTo>
                    <a:pt x="0" y="1"/>
                  </a:moveTo>
                  <a:lnTo>
                    <a:pt x="4"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8"/>
            <p:cNvSpPr/>
            <p:nvPr/>
          </p:nvSpPr>
          <p:spPr>
            <a:xfrm>
              <a:off x="3265592" y="2378458"/>
              <a:ext cx="26" cy="208"/>
            </a:xfrm>
            <a:custGeom>
              <a:rect b="b" l="l" r="r" t="t"/>
              <a:pathLst>
                <a:path extrusionOk="0" h="8" w="1">
                  <a:moveTo>
                    <a:pt x="0" y="1"/>
                  </a:moveTo>
                  <a:lnTo>
                    <a:pt x="0" y="4"/>
                  </a:lnTo>
                  <a:cubicBezTo>
                    <a:pt x="0" y="8"/>
                    <a:pt x="0" y="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8"/>
            <p:cNvSpPr/>
            <p:nvPr/>
          </p:nvSpPr>
          <p:spPr>
            <a:xfrm>
              <a:off x="3295505" y="2465520"/>
              <a:ext cx="312" cy="312"/>
            </a:xfrm>
            <a:custGeom>
              <a:rect b="b" l="l" r="r" t="t"/>
              <a:pathLst>
                <a:path extrusionOk="0" h="12" w="12">
                  <a:moveTo>
                    <a:pt x="1" y="1"/>
                  </a:moveTo>
                  <a:lnTo>
                    <a:pt x="1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8"/>
            <p:cNvSpPr/>
            <p:nvPr/>
          </p:nvSpPr>
          <p:spPr>
            <a:xfrm>
              <a:off x="3265956" y="2379290"/>
              <a:ext cx="208" cy="390"/>
            </a:xfrm>
            <a:custGeom>
              <a:rect b="b" l="l" r="r" t="t"/>
              <a:pathLst>
                <a:path extrusionOk="0" h="15" w="8">
                  <a:moveTo>
                    <a:pt x="0" y="0"/>
                  </a:moveTo>
                  <a:lnTo>
                    <a:pt x="7"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8"/>
            <p:cNvSpPr/>
            <p:nvPr/>
          </p:nvSpPr>
          <p:spPr>
            <a:xfrm>
              <a:off x="3298519" y="2468899"/>
              <a:ext cx="208" cy="390"/>
            </a:xfrm>
            <a:custGeom>
              <a:rect b="b" l="l" r="r" t="t"/>
              <a:pathLst>
                <a:path extrusionOk="0" h="15" w="8">
                  <a:moveTo>
                    <a:pt x="0" y="0"/>
                  </a:moveTo>
                  <a:lnTo>
                    <a:pt x="7"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8"/>
            <p:cNvSpPr/>
            <p:nvPr/>
          </p:nvSpPr>
          <p:spPr>
            <a:xfrm>
              <a:off x="3270685" y="2424328"/>
              <a:ext cx="1118" cy="2937"/>
            </a:xfrm>
            <a:custGeom>
              <a:rect b="b" l="l" r="r" t="t"/>
              <a:pathLst>
                <a:path extrusionOk="0" h="113" w="43">
                  <a:moveTo>
                    <a:pt x="0" y="0"/>
                  </a:moveTo>
                  <a:cubicBezTo>
                    <a:pt x="7" y="39"/>
                    <a:pt x="21" y="77"/>
                    <a:pt x="42" y="112"/>
                  </a:cubicBezTo>
                  <a:cubicBezTo>
                    <a:pt x="21" y="77"/>
                    <a:pt x="7" y="39"/>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8"/>
            <p:cNvSpPr/>
            <p:nvPr/>
          </p:nvSpPr>
          <p:spPr>
            <a:xfrm>
              <a:off x="3269308" y="2375288"/>
              <a:ext cx="208" cy="104"/>
            </a:xfrm>
            <a:custGeom>
              <a:rect b="b" l="l" r="r" t="t"/>
              <a:pathLst>
                <a:path extrusionOk="0" h="4" w="8">
                  <a:moveTo>
                    <a:pt x="8"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8"/>
            <p:cNvSpPr/>
            <p:nvPr/>
          </p:nvSpPr>
          <p:spPr>
            <a:xfrm>
              <a:off x="3301144" y="2475630"/>
              <a:ext cx="130" cy="208"/>
            </a:xfrm>
            <a:custGeom>
              <a:rect b="b" l="l" r="r" t="t"/>
              <a:pathLst>
                <a:path extrusionOk="0" h="8" w="5">
                  <a:moveTo>
                    <a:pt x="1" y="1"/>
                  </a:moveTo>
                  <a:lnTo>
                    <a:pt x="4"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8"/>
            <p:cNvSpPr/>
            <p:nvPr/>
          </p:nvSpPr>
          <p:spPr>
            <a:xfrm>
              <a:off x="3267489" y="2375288"/>
              <a:ext cx="2027" cy="1377"/>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8"/>
            <p:cNvSpPr/>
            <p:nvPr/>
          </p:nvSpPr>
          <p:spPr>
            <a:xfrm>
              <a:off x="2892914" y="2623376"/>
              <a:ext cx="32044" cy="8031"/>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8"/>
            <p:cNvSpPr/>
            <p:nvPr/>
          </p:nvSpPr>
          <p:spPr>
            <a:xfrm>
              <a:off x="2884104" y="2583743"/>
              <a:ext cx="80175" cy="60086"/>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8"/>
            <p:cNvSpPr/>
            <p:nvPr/>
          </p:nvSpPr>
          <p:spPr>
            <a:xfrm>
              <a:off x="2899099" y="2629561"/>
              <a:ext cx="13228" cy="4496"/>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8"/>
            <p:cNvSpPr/>
            <p:nvPr/>
          </p:nvSpPr>
          <p:spPr>
            <a:xfrm>
              <a:off x="2897098" y="2641048"/>
              <a:ext cx="34331" cy="19569"/>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8"/>
            <p:cNvSpPr/>
            <p:nvPr/>
          </p:nvSpPr>
          <p:spPr>
            <a:xfrm>
              <a:off x="2930753" y="2641048"/>
              <a:ext cx="130" cy="26"/>
            </a:xfrm>
            <a:custGeom>
              <a:rect b="b" l="l" r="r" t="t"/>
              <a:pathLst>
                <a:path extrusionOk="0" h="1" w="5">
                  <a:moveTo>
                    <a:pt x="1"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8"/>
            <p:cNvSpPr/>
            <p:nvPr/>
          </p:nvSpPr>
          <p:spPr>
            <a:xfrm>
              <a:off x="2931299" y="2641230"/>
              <a:ext cx="130" cy="26"/>
            </a:xfrm>
            <a:custGeom>
              <a:rect b="b" l="l" r="r" t="t"/>
              <a:pathLst>
                <a:path extrusionOk="0" h="1" w="5">
                  <a:moveTo>
                    <a:pt x="4"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8"/>
            <p:cNvSpPr/>
            <p:nvPr/>
          </p:nvSpPr>
          <p:spPr>
            <a:xfrm>
              <a:off x="2930390" y="2640944"/>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8"/>
            <p:cNvSpPr/>
            <p:nvPr/>
          </p:nvSpPr>
          <p:spPr>
            <a:xfrm>
              <a:off x="2930026" y="2640866"/>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8"/>
            <p:cNvSpPr/>
            <p:nvPr/>
          </p:nvSpPr>
          <p:spPr>
            <a:xfrm>
              <a:off x="3335371" y="2663268"/>
              <a:ext cx="170330" cy="11780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8"/>
            <p:cNvSpPr/>
            <p:nvPr/>
          </p:nvSpPr>
          <p:spPr>
            <a:xfrm>
              <a:off x="3169771" y="2623739"/>
              <a:ext cx="164249" cy="133478"/>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8"/>
            <p:cNvSpPr/>
            <p:nvPr/>
          </p:nvSpPr>
          <p:spPr>
            <a:xfrm>
              <a:off x="3141937" y="2644530"/>
              <a:ext cx="38229" cy="8342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8"/>
            <p:cNvSpPr/>
            <p:nvPr/>
          </p:nvSpPr>
          <p:spPr>
            <a:xfrm>
              <a:off x="3179517" y="2658408"/>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8"/>
            <p:cNvSpPr/>
            <p:nvPr/>
          </p:nvSpPr>
          <p:spPr>
            <a:xfrm>
              <a:off x="3170239" y="2723926"/>
              <a:ext cx="208" cy="208"/>
            </a:xfrm>
            <a:custGeom>
              <a:rect b="b" l="l" r="r" t="t"/>
              <a:pathLst>
                <a:path extrusionOk="0" h="8" w="8">
                  <a:moveTo>
                    <a:pt x="7"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8"/>
            <p:cNvSpPr/>
            <p:nvPr/>
          </p:nvSpPr>
          <p:spPr>
            <a:xfrm>
              <a:off x="3179595" y="2659136"/>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8"/>
            <p:cNvSpPr/>
            <p:nvPr/>
          </p:nvSpPr>
          <p:spPr>
            <a:xfrm>
              <a:off x="3179231" y="2656589"/>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8"/>
            <p:cNvSpPr/>
            <p:nvPr/>
          </p:nvSpPr>
          <p:spPr>
            <a:xfrm>
              <a:off x="3178685" y="2653055"/>
              <a:ext cx="130" cy="390"/>
            </a:xfrm>
            <a:custGeom>
              <a:rect b="b" l="l" r="r" t="t"/>
              <a:pathLst>
                <a:path extrusionOk="0" h="15" w="5">
                  <a:moveTo>
                    <a:pt x="1" y="0"/>
                  </a:moveTo>
                  <a:lnTo>
                    <a:pt x="4"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8"/>
            <p:cNvSpPr/>
            <p:nvPr/>
          </p:nvSpPr>
          <p:spPr>
            <a:xfrm>
              <a:off x="3178867" y="2654406"/>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8"/>
            <p:cNvSpPr/>
            <p:nvPr/>
          </p:nvSpPr>
          <p:spPr>
            <a:xfrm>
              <a:off x="3178608" y="2652223"/>
              <a:ext cx="104" cy="494"/>
            </a:xfrm>
            <a:custGeom>
              <a:rect b="b" l="l" r="r" t="t"/>
              <a:pathLst>
                <a:path extrusionOk="0" h="19" w="4">
                  <a:moveTo>
                    <a:pt x="4" y="18"/>
                  </a:move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8"/>
            <p:cNvSpPr/>
            <p:nvPr/>
          </p:nvSpPr>
          <p:spPr>
            <a:xfrm>
              <a:off x="3129463" y="2663320"/>
              <a:ext cx="22402" cy="69442"/>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8"/>
            <p:cNvSpPr/>
            <p:nvPr/>
          </p:nvSpPr>
          <p:spPr>
            <a:xfrm>
              <a:off x="3139936" y="2672780"/>
              <a:ext cx="208" cy="390"/>
            </a:xfrm>
            <a:custGeom>
              <a:rect b="b" l="l" r="r" t="t"/>
              <a:pathLst>
                <a:path extrusionOk="0" h="15" w="8">
                  <a:moveTo>
                    <a:pt x="0" y="1"/>
                  </a:moveTo>
                  <a:lnTo>
                    <a:pt x="7"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8"/>
            <p:cNvSpPr/>
            <p:nvPr/>
          </p:nvSpPr>
          <p:spPr>
            <a:xfrm>
              <a:off x="3140300" y="2673430"/>
              <a:ext cx="208" cy="390"/>
            </a:xfrm>
            <a:custGeom>
              <a:rect b="b" l="l" r="r" t="t"/>
              <a:pathLst>
                <a:path extrusionOk="0" h="15" w="8">
                  <a:moveTo>
                    <a:pt x="0" y="0"/>
                  </a:moveTo>
                  <a:lnTo>
                    <a:pt x="7"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8"/>
            <p:cNvSpPr/>
            <p:nvPr/>
          </p:nvSpPr>
          <p:spPr>
            <a:xfrm>
              <a:off x="3138663" y="2667868"/>
              <a:ext cx="104" cy="572"/>
            </a:xfrm>
            <a:custGeom>
              <a:rect b="b" l="l" r="r" t="t"/>
              <a:pathLst>
                <a:path extrusionOk="0" h="22" w="4">
                  <a:moveTo>
                    <a:pt x="0" y="1"/>
                  </a:moveTo>
                  <a:cubicBezTo>
                    <a:pt x="0" y="8"/>
                    <a:pt x="0" y="15"/>
                    <a:pt x="4" y="22"/>
                  </a:cubicBezTo>
                  <a:cubicBezTo>
                    <a:pt x="0" y="15"/>
                    <a:pt x="0"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8"/>
            <p:cNvSpPr/>
            <p:nvPr/>
          </p:nvSpPr>
          <p:spPr>
            <a:xfrm>
              <a:off x="3138377" y="2664958"/>
              <a:ext cx="26" cy="754"/>
            </a:xfrm>
            <a:custGeom>
              <a:rect b="b" l="l" r="r" t="t"/>
              <a:pathLst>
                <a:path extrusionOk="0" h="29" w="1">
                  <a:moveTo>
                    <a:pt x="1" y="1"/>
                  </a:moveTo>
                  <a:lnTo>
                    <a:pt x="1" y="29"/>
                  </a:lnTo>
                  <a:cubicBezTo>
                    <a:pt x="1" y="22"/>
                    <a:pt x="1" y="1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8"/>
            <p:cNvSpPr/>
            <p:nvPr/>
          </p:nvSpPr>
          <p:spPr>
            <a:xfrm>
              <a:off x="3151943" y="2723562"/>
              <a:ext cx="26" cy="1481"/>
            </a:xfrm>
            <a:custGeom>
              <a:rect b="b" l="l" r="r" t="t"/>
              <a:pathLst>
                <a:path extrusionOk="0" h="57" w="1">
                  <a:moveTo>
                    <a:pt x="1" y="0"/>
                  </a:moveTo>
                  <a:lnTo>
                    <a:pt x="1" y="56"/>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8"/>
            <p:cNvSpPr/>
            <p:nvPr/>
          </p:nvSpPr>
          <p:spPr>
            <a:xfrm>
              <a:off x="3139027" y="2670233"/>
              <a:ext cx="104" cy="494"/>
            </a:xfrm>
            <a:custGeom>
              <a:rect b="b" l="l" r="r" t="t"/>
              <a:pathLst>
                <a:path extrusionOk="0" h="19" w="4">
                  <a:moveTo>
                    <a:pt x="0" y="1"/>
                  </a:moveTo>
                  <a:lnTo>
                    <a:pt x="0" y="1"/>
                  </a:lnTo>
                  <a:cubicBezTo>
                    <a:pt x="0" y="4"/>
                    <a:pt x="4" y="11"/>
                    <a:pt x="4" y="18"/>
                  </a:cubicBezTo>
                  <a:cubicBezTo>
                    <a:pt x="4" y="11"/>
                    <a:pt x="4"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8"/>
            <p:cNvSpPr/>
            <p:nvPr/>
          </p:nvSpPr>
          <p:spPr>
            <a:xfrm>
              <a:off x="3138845" y="2669142"/>
              <a:ext cx="104" cy="494"/>
            </a:xfrm>
            <a:custGeom>
              <a:rect b="b" l="l" r="r" t="t"/>
              <a:pathLst>
                <a:path extrusionOk="0" h="19" w="4">
                  <a:moveTo>
                    <a:pt x="0" y="1"/>
                  </a:moveTo>
                  <a:lnTo>
                    <a:pt x="0" y="1"/>
                  </a:lnTo>
                  <a:cubicBezTo>
                    <a:pt x="0" y="8"/>
                    <a:pt x="4" y="11"/>
                    <a:pt x="4" y="18"/>
                  </a:cubicBezTo>
                  <a:cubicBezTo>
                    <a:pt x="4" y="11"/>
                    <a:pt x="4"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8"/>
            <p:cNvSpPr/>
            <p:nvPr/>
          </p:nvSpPr>
          <p:spPr>
            <a:xfrm>
              <a:off x="3138481" y="2666517"/>
              <a:ext cx="104" cy="650"/>
            </a:xfrm>
            <a:custGeom>
              <a:rect b="b" l="l" r="r" t="t"/>
              <a:pathLst>
                <a:path extrusionOk="0" h="25" w="4">
                  <a:moveTo>
                    <a:pt x="0" y="0"/>
                  </a:moveTo>
                  <a:cubicBezTo>
                    <a:pt x="0" y="11"/>
                    <a:pt x="0" y="18"/>
                    <a:pt x="4" y="25"/>
                  </a:cubicBezTo>
                  <a:cubicBezTo>
                    <a:pt x="0" y="18"/>
                    <a:pt x="0"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8"/>
            <p:cNvSpPr/>
            <p:nvPr/>
          </p:nvSpPr>
          <p:spPr>
            <a:xfrm>
              <a:off x="3151761" y="2719456"/>
              <a:ext cx="26" cy="1221"/>
            </a:xfrm>
            <a:custGeom>
              <a:rect b="b" l="l" r="r" t="t"/>
              <a:pathLst>
                <a:path extrusionOk="0" h="47" w="1">
                  <a:moveTo>
                    <a:pt x="1" y="1"/>
                  </a:moveTo>
                  <a:lnTo>
                    <a:pt x="1" y="46"/>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8"/>
            <p:cNvSpPr/>
            <p:nvPr/>
          </p:nvSpPr>
          <p:spPr>
            <a:xfrm>
              <a:off x="3151761" y="2717559"/>
              <a:ext cx="26" cy="1118"/>
            </a:xfrm>
            <a:custGeom>
              <a:rect b="b" l="l" r="r" t="t"/>
              <a:pathLst>
                <a:path extrusionOk="0" h="43" w="1">
                  <a:moveTo>
                    <a:pt x="1" y="0"/>
                  </a:moveTo>
                  <a:lnTo>
                    <a:pt x="1" y="4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8"/>
            <p:cNvSpPr/>
            <p:nvPr/>
          </p:nvSpPr>
          <p:spPr>
            <a:xfrm>
              <a:off x="3148201" y="2685800"/>
              <a:ext cx="1118" cy="2755"/>
            </a:xfrm>
            <a:custGeom>
              <a:rect b="b" l="l" r="r" t="t"/>
              <a:pathLst>
                <a:path extrusionOk="0" h="106" w="43">
                  <a:moveTo>
                    <a:pt x="43" y="105"/>
                  </a:moveTo>
                  <a:cubicBezTo>
                    <a:pt x="15" y="77"/>
                    <a:pt x="1" y="42"/>
                    <a:pt x="1" y="0"/>
                  </a:cubicBezTo>
                  <a:cubicBezTo>
                    <a:pt x="1" y="42"/>
                    <a:pt x="15" y="77"/>
                    <a:pt x="43" y="10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8"/>
            <p:cNvSpPr/>
            <p:nvPr/>
          </p:nvSpPr>
          <p:spPr>
            <a:xfrm>
              <a:off x="3141210" y="2674599"/>
              <a:ext cx="286" cy="312"/>
            </a:xfrm>
            <a:custGeom>
              <a:rect b="b" l="l" r="r" t="t"/>
              <a:pathLst>
                <a:path extrusionOk="0" h="12" w="11">
                  <a:moveTo>
                    <a:pt x="11"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8"/>
            <p:cNvSpPr/>
            <p:nvPr/>
          </p:nvSpPr>
          <p:spPr>
            <a:xfrm>
              <a:off x="3139573" y="2672052"/>
              <a:ext cx="208" cy="390"/>
            </a:xfrm>
            <a:custGeom>
              <a:rect b="b" l="l" r="r" t="t"/>
              <a:pathLst>
                <a:path extrusionOk="0" h="15" w="8">
                  <a:moveTo>
                    <a:pt x="0" y="1"/>
                  </a:moveTo>
                  <a:lnTo>
                    <a:pt x="7"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8"/>
            <p:cNvSpPr/>
            <p:nvPr/>
          </p:nvSpPr>
          <p:spPr>
            <a:xfrm>
              <a:off x="3151865" y="2721457"/>
              <a:ext cx="0" cy="1299"/>
            </a:xfrm>
            <a:custGeom>
              <a:rect b="b" l="l" r="r" t="t"/>
              <a:pathLst>
                <a:path extrusionOk="0" h="50" w="0">
                  <a:moveTo>
                    <a:pt x="0" y="1"/>
                  </a:moveTo>
                  <a:lnTo>
                    <a:pt x="0" y="5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8"/>
            <p:cNvSpPr/>
            <p:nvPr/>
          </p:nvSpPr>
          <p:spPr>
            <a:xfrm>
              <a:off x="3139287" y="2671143"/>
              <a:ext cx="208" cy="494"/>
            </a:xfrm>
            <a:custGeom>
              <a:rect b="b" l="l" r="r" t="t"/>
              <a:pathLst>
                <a:path extrusionOk="0" h="19" w="8">
                  <a:moveTo>
                    <a:pt x="1" y="1"/>
                  </a:moveTo>
                  <a:lnTo>
                    <a:pt x="8"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8"/>
            <p:cNvSpPr/>
            <p:nvPr/>
          </p:nvSpPr>
          <p:spPr>
            <a:xfrm>
              <a:off x="3151579" y="2713920"/>
              <a:ext cx="26" cy="1118"/>
            </a:xfrm>
            <a:custGeom>
              <a:rect b="b" l="l" r="r" t="t"/>
              <a:pathLst>
                <a:path extrusionOk="0" h="43" w="1">
                  <a:moveTo>
                    <a:pt x="1" y="0"/>
                  </a:moveTo>
                  <a:lnTo>
                    <a:pt x="1" y="4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8"/>
            <p:cNvSpPr/>
            <p:nvPr/>
          </p:nvSpPr>
          <p:spPr>
            <a:xfrm>
              <a:off x="3151215" y="2707007"/>
              <a:ext cx="26" cy="936"/>
            </a:xfrm>
            <a:custGeom>
              <a:rect b="b" l="l" r="r" t="t"/>
              <a:pathLst>
                <a:path extrusionOk="0" h="36" w="1">
                  <a:moveTo>
                    <a:pt x="1" y="0"/>
                  </a:moveTo>
                  <a:lnTo>
                    <a:pt x="1" y="35"/>
                  </a:lnTo>
                  <a:cubicBezTo>
                    <a:pt x="1" y="21"/>
                    <a:pt x="1" y="11"/>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8"/>
            <p:cNvSpPr/>
            <p:nvPr/>
          </p:nvSpPr>
          <p:spPr>
            <a:xfrm>
              <a:off x="3151034" y="2705006"/>
              <a:ext cx="26" cy="832"/>
            </a:xfrm>
            <a:custGeom>
              <a:rect b="b" l="l" r="r" t="t"/>
              <a:pathLst>
                <a:path extrusionOk="0" h="32" w="1">
                  <a:moveTo>
                    <a:pt x="1" y="0"/>
                  </a:moveTo>
                  <a:lnTo>
                    <a:pt x="1"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8"/>
            <p:cNvSpPr/>
            <p:nvPr/>
          </p:nvSpPr>
          <p:spPr>
            <a:xfrm>
              <a:off x="3151319" y="2708099"/>
              <a:ext cx="0" cy="1014"/>
            </a:xfrm>
            <a:custGeom>
              <a:rect b="b" l="l" r="r" t="t"/>
              <a:pathLst>
                <a:path extrusionOk="0" h="39" w="0">
                  <a:moveTo>
                    <a:pt x="0" y="0"/>
                  </a:moveTo>
                  <a:lnTo>
                    <a:pt x="0" y="3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8"/>
            <p:cNvSpPr/>
            <p:nvPr/>
          </p:nvSpPr>
          <p:spPr>
            <a:xfrm>
              <a:off x="3151137" y="2705916"/>
              <a:ext cx="104" cy="832"/>
            </a:xfrm>
            <a:custGeom>
              <a:rect b="b" l="l" r="r" t="t"/>
              <a:pathLst>
                <a:path extrusionOk="0" h="32" w="4">
                  <a:moveTo>
                    <a:pt x="0" y="0"/>
                  </a:moveTo>
                  <a:lnTo>
                    <a:pt x="0" y="32"/>
                  </a:lnTo>
                  <a:cubicBezTo>
                    <a:pt x="4" y="21"/>
                    <a:pt x="0"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8"/>
            <p:cNvSpPr/>
            <p:nvPr/>
          </p:nvSpPr>
          <p:spPr>
            <a:xfrm>
              <a:off x="3152047" y="2725823"/>
              <a:ext cx="104" cy="1767"/>
            </a:xfrm>
            <a:custGeom>
              <a:rect b="b" l="l" r="r" t="t"/>
              <a:pathLst>
                <a:path extrusionOk="0" h="68" w="4">
                  <a:moveTo>
                    <a:pt x="0" y="1"/>
                  </a:moveTo>
                  <a:lnTo>
                    <a:pt x="4" y="6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8"/>
            <p:cNvSpPr/>
            <p:nvPr/>
          </p:nvSpPr>
          <p:spPr>
            <a:xfrm>
              <a:off x="3151501" y="2712283"/>
              <a:ext cx="0" cy="1118"/>
            </a:xfrm>
            <a:custGeom>
              <a:rect b="b" l="l" r="r" t="t"/>
              <a:pathLst>
                <a:path extrusionOk="0" h="43" w="0">
                  <a:moveTo>
                    <a:pt x="0" y="0"/>
                  </a:moveTo>
                  <a:lnTo>
                    <a:pt x="0" y="4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8"/>
            <p:cNvSpPr/>
            <p:nvPr/>
          </p:nvSpPr>
          <p:spPr>
            <a:xfrm>
              <a:off x="3151397" y="2710724"/>
              <a:ext cx="26" cy="1221"/>
            </a:xfrm>
            <a:custGeom>
              <a:rect b="b" l="l" r="r" t="t"/>
              <a:pathLst>
                <a:path extrusionOk="0" h="47" w="1">
                  <a:moveTo>
                    <a:pt x="1" y="1"/>
                  </a:moveTo>
                  <a:lnTo>
                    <a:pt x="1" y="46"/>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8"/>
            <p:cNvSpPr/>
            <p:nvPr/>
          </p:nvSpPr>
          <p:spPr>
            <a:xfrm>
              <a:off x="3151319" y="2709372"/>
              <a:ext cx="0" cy="1014"/>
            </a:xfrm>
            <a:custGeom>
              <a:rect b="b" l="l" r="r" t="t"/>
              <a:pathLst>
                <a:path extrusionOk="0" h="39" w="0">
                  <a:moveTo>
                    <a:pt x="0" y="0"/>
                  </a:moveTo>
                  <a:lnTo>
                    <a:pt x="0" y="3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8"/>
            <p:cNvSpPr/>
            <p:nvPr/>
          </p:nvSpPr>
          <p:spPr>
            <a:xfrm>
              <a:off x="3140742" y="2674054"/>
              <a:ext cx="208" cy="312"/>
            </a:xfrm>
            <a:custGeom>
              <a:rect b="b" l="l" r="r" t="t"/>
              <a:pathLst>
                <a:path extrusionOk="0" h="12" w="8">
                  <a:moveTo>
                    <a:pt x="1" y="1"/>
                  </a:moveTo>
                  <a:lnTo>
                    <a:pt x="8"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8"/>
            <p:cNvSpPr/>
            <p:nvPr/>
          </p:nvSpPr>
          <p:spPr>
            <a:xfrm>
              <a:off x="3152125" y="2727928"/>
              <a:ext cx="26" cy="1014"/>
            </a:xfrm>
            <a:custGeom>
              <a:rect b="b" l="l" r="r" t="t"/>
              <a:pathLst>
                <a:path extrusionOk="0" h="39" w="1">
                  <a:moveTo>
                    <a:pt x="1" y="39"/>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8"/>
            <p:cNvSpPr/>
            <p:nvPr/>
          </p:nvSpPr>
          <p:spPr>
            <a:xfrm>
              <a:off x="3141756" y="2675067"/>
              <a:ext cx="286" cy="286"/>
            </a:xfrm>
            <a:custGeom>
              <a:rect b="b" l="l" r="r" t="t"/>
              <a:pathLst>
                <a:path extrusionOk="0" h="11" w="11">
                  <a:moveTo>
                    <a:pt x="0" y="0"/>
                  </a:moveTo>
                  <a:lnTo>
                    <a:pt x="1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8"/>
            <p:cNvSpPr/>
            <p:nvPr/>
          </p:nvSpPr>
          <p:spPr>
            <a:xfrm>
              <a:off x="3142301" y="2675613"/>
              <a:ext cx="286" cy="208"/>
            </a:xfrm>
            <a:custGeom>
              <a:rect b="b" l="l" r="r" t="t"/>
              <a:pathLst>
                <a:path extrusionOk="0" h="8" w="11">
                  <a:moveTo>
                    <a:pt x="0" y="0"/>
                  </a:moveTo>
                  <a:lnTo>
                    <a:pt x="1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8"/>
            <p:cNvSpPr/>
            <p:nvPr/>
          </p:nvSpPr>
          <p:spPr>
            <a:xfrm>
              <a:off x="3151034" y="2704174"/>
              <a:ext cx="26" cy="858"/>
            </a:xfrm>
            <a:custGeom>
              <a:rect b="b" l="l" r="r" t="t"/>
              <a:pathLst>
                <a:path extrusionOk="0" h="33" w="1">
                  <a:moveTo>
                    <a:pt x="1" y="1"/>
                  </a:moveTo>
                  <a:lnTo>
                    <a:pt x="1" y="32"/>
                  </a:lnTo>
                  <a:cubicBezTo>
                    <a:pt x="1" y="22"/>
                    <a:pt x="1" y="1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8"/>
            <p:cNvSpPr/>
            <p:nvPr/>
          </p:nvSpPr>
          <p:spPr>
            <a:xfrm>
              <a:off x="3151683" y="2715739"/>
              <a:ext cx="0" cy="1014"/>
            </a:xfrm>
            <a:custGeom>
              <a:rect b="b" l="l" r="r" t="t"/>
              <a:pathLst>
                <a:path extrusionOk="0" h="39" w="0">
                  <a:moveTo>
                    <a:pt x="0" y="0"/>
                  </a:moveTo>
                  <a:lnTo>
                    <a:pt x="0" y="3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8"/>
            <p:cNvSpPr/>
            <p:nvPr/>
          </p:nvSpPr>
          <p:spPr>
            <a:xfrm>
              <a:off x="3143757" y="2676419"/>
              <a:ext cx="286" cy="208"/>
            </a:xfrm>
            <a:custGeom>
              <a:rect b="b" l="l" r="r" t="t"/>
              <a:pathLst>
                <a:path extrusionOk="0" h="8" w="11">
                  <a:moveTo>
                    <a:pt x="0" y="1"/>
                  </a:moveTo>
                  <a:lnTo>
                    <a:pt x="1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8"/>
            <p:cNvSpPr/>
            <p:nvPr/>
          </p:nvSpPr>
          <p:spPr>
            <a:xfrm>
              <a:off x="3143029" y="2675977"/>
              <a:ext cx="286" cy="208"/>
            </a:xfrm>
            <a:custGeom>
              <a:rect b="b" l="l" r="r" t="t"/>
              <a:pathLst>
                <a:path extrusionOk="0" h="8" w="11">
                  <a:moveTo>
                    <a:pt x="0" y="0"/>
                  </a:moveTo>
                  <a:lnTo>
                    <a:pt x="1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8"/>
            <p:cNvSpPr/>
            <p:nvPr/>
          </p:nvSpPr>
          <p:spPr>
            <a:xfrm>
              <a:off x="3330356" y="2634395"/>
              <a:ext cx="7121" cy="12215"/>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8"/>
            <p:cNvSpPr/>
            <p:nvPr/>
          </p:nvSpPr>
          <p:spPr>
            <a:xfrm>
              <a:off x="3253299" y="2649312"/>
              <a:ext cx="101018" cy="144055"/>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8"/>
            <p:cNvSpPr/>
            <p:nvPr/>
          </p:nvSpPr>
          <p:spPr>
            <a:xfrm>
              <a:off x="3352836" y="2782245"/>
              <a:ext cx="286" cy="468"/>
            </a:xfrm>
            <a:custGeom>
              <a:rect b="b" l="l" r="r" t="t"/>
              <a:pathLst>
                <a:path extrusionOk="0" h="18" w="11">
                  <a:moveTo>
                    <a:pt x="11" y="18"/>
                  </a:moveTo>
                  <a:cubicBezTo>
                    <a:pt x="7" y="11"/>
                    <a:pt x="4" y="7"/>
                    <a:pt x="0" y="0"/>
                  </a:cubicBezTo>
                  <a:cubicBezTo>
                    <a:pt x="4" y="7"/>
                    <a:pt x="7" y="11"/>
                    <a:pt x="1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8"/>
            <p:cNvSpPr/>
            <p:nvPr/>
          </p:nvSpPr>
          <p:spPr>
            <a:xfrm>
              <a:off x="3352472" y="2781517"/>
              <a:ext cx="286" cy="650"/>
            </a:xfrm>
            <a:custGeom>
              <a:rect b="b" l="l" r="r" t="t"/>
              <a:pathLst>
                <a:path extrusionOk="0" h="25" w="11">
                  <a:moveTo>
                    <a:pt x="11" y="25"/>
                  </a:moveTo>
                  <a:cubicBezTo>
                    <a:pt x="4" y="14"/>
                    <a:pt x="4" y="7"/>
                    <a:pt x="0" y="0"/>
                  </a:cubicBezTo>
                  <a:cubicBezTo>
                    <a:pt x="4" y="7"/>
                    <a:pt x="4" y="14"/>
                    <a:pt x="11"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8"/>
            <p:cNvSpPr/>
            <p:nvPr/>
          </p:nvSpPr>
          <p:spPr>
            <a:xfrm>
              <a:off x="3340907" y="2716649"/>
              <a:ext cx="390" cy="572"/>
            </a:xfrm>
            <a:custGeom>
              <a:rect b="b" l="l" r="r" t="t"/>
              <a:pathLst>
                <a:path extrusionOk="0" h="22" w="15">
                  <a:moveTo>
                    <a:pt x="1" y="21"/>
                  </a:move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8"/>
            <p:cNvSpPr/>
            <p:nvPr/>
          </p:nvSpPr>
          <p:spPr>
            <a:xfrm>
              <a:off x="3340101" y="2717923"/>
              <a:ext cx="390" cy="468"/>
            </a:xfrm>
            <a:custGeom>
              <a:rect b="b" l="l" r="r" t="t"/>
              <a:pathLst>
                <a:path extrusionOk="0" h="18" w="15">
                  <a:moveTo>
                    <a:pt x="0" y="18"/>
                  </a:moveTo>
                  <a:cubicBezTo>
                    <a:pt x="4" y="11"/>
                    <a:pt x="11" y="4"/>
                    <a:pt x="14" y="0"/>
                  </a:cubicBezTo>
                  <a:cubicBezTo>
                    <a:pt x="11" y="4"/>
                    <a:pt x="4" y="11"/>
                    <a:pt x="0"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8"/>
            <p:cNvSpPr/>
            <p:nvPr/>
          </p:nvSpPr>
          <p:spPr>
            <a:xfrm>
              <a:off x="3339452" y="2719092"/>
              <a:ext cx="208" cy="494"/>
            </a:xfrm>
            <a:custGeom>
              <a:rect b="b" l="l" r="r" t="t"/>
              <a:pathLst>
                <a:path extrusionOk="0" h="19" w="8">
                  <a:moveTo>
                    <a:pt x="1" y="18"/>
                  </a:moveTo>
                  <a:cubicBezTo>
                    <a:pt x="4" y="15"/>
                    <a:pt x="8" y="8"/>
                    <a:pt x="8" y="1"/>
                  </a:cubicBezTo>
                  <a:cubicBezTo>
                    <a:pt x="8" y="8"/>
                    <a:pt x="4" y="15"/>
                    <a:pt x="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8"/>
            <p:cNvSpPr/>
            <p:nvPr/>
          </p:nvSpPr>
          <p:spPr>
            <a:xfrm>
              <a:off x="3341817" y="2715558"/>
              <a:ext cx="390" cy="572"/>
            </a:xfrm>
            <a:custGeom>
              <a:rect b="b" l="l" r="r" t="t"/>
              <a:pathLst>
                <a:path extrusionOk="0" h="22" w="15">
                  <a:moveTo>
                    <a:pt x="1" y="21"/>
                  </a:move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8"/>
            <p:cNvSpPr/>
            <p:nvPr/>
          </p:nvSpPr>
          <p:spPr>
            <a:xfrm>
              <a:off x="3344727" y="2712543"/>
              <a:ext cx="494" cy="494"/>
            </a:xfrm>
            <a:custGeom>
              <a:rect b="b" l="l" r="r" t="t"/>
              <a:pathLst>
                <a:path extrusionOk="0" h="19" w="19">
                  <a:moveTo>
                    <a:pt x="1" y="18"/>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8"/>
            <p:cNvSpPr/>
            <p:nvPr/>
          </p:nvSpPr>
          <p:spPr>
            <a:xfrm>
              <a:off x="3342726" y="2714544"/>
              <a:ext cx="494" cy="494"/>
            </a:xfrm>
            <a:custGeom>
              <a:rect b="b" l="l" r="r" t="t"/>
              <a:pathLst>
                <a:path extrusionOk="0" h="19" w="19">
                  <a:moveTo>
                    <a:pt x="1" y="18"/>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8"/>
            <p:cNvSpPr/>
            <p:nvPr/>
          </p:nvSpPr>
          <p:spPr>
            <a:xfrm>
              <a:off x="3353823" y="2783518"/>
              <a:ext cx="494" cy="390"/>
            </a:xfrm>
            <a:custGeom>
              <a:rect b="b" l="l" r="r" t="t"/>
              <a:pathLst>
                <a:path extrusionOk="0" h="15" w="19">
                  <a:moveTo>
                    <a:pt x="18" y="14"/>
                  </a:moveTo>
                  <a:cubicBezTo>
                    <a:pt x="11" y="11"/>
                    <a:pt x="4" y="4"/>
                    <a:pt x="1" y="0"/>
                  </a:cubicBezTo>
                  <a:cubicBezTo>
                    <a:pt x="4" y="4"/>
                    <a:pt x="11" y="11"/>
                    <a:pt x="18"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8"/>
            <p:cNvSpPr/>
            <p:nvPr/>
          </p:nvSpPr>
          <p:spPr>
            <a:xfrm>
              <a:off x="3343740" y="2713556"/>
              <a:ext cx="468" cy="468"/>
            </a:xfrm>
            <a:custGeom>
              <a:rect b="b" l="l" r="r" t="t"/>
              <a:pathLst>
                <a:path extrusionOk="0" h="18" w="18">
                  <a:moveTo>
                    <a:pt x="0" y="18"/>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8"/>
            <p:cNvSpPr/>
            <p:nvPr/>
          </p:nvSpPr>
          <p:spPr>
            <a:xfrm>
              <a:off x="3353200" y="2782790"/>
              <a:ext cx="468" cy="572"/>
            </a:xfrm>
            <a:custGeom>
              <a:rect b="b" l="l" r="r" t="t"/>
              <a:pathLst>
                <a:path extrusionOk="0" h="22" w="18">
                  <a:moveTo>
                    <a:pt x="18" y="21"/>
                  </a:moveTo>
                  <a:cubicBezTo>
                    <a:pt x="11" y="14"/>
                    <a:pt x="4" y="7"/>
                    <a:pt x="0" y="0"/>
                  </a:cubicBezTo>
                  <a:cubicBezTo>
                    <a:pt x="4" y="7"/>
                    <a:pt x="11" y="14"/>
                    <a:pt x="18"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8"/>
            <p:cNvSpPr/>
            <p:nvPr/>
          </p:nvSpPr>
          <p:spPr>
            <a:xfrm>
              <a:off x="3337372" y="2649520"/>
              <a:ext cx="104" cy="1637"/>
            </a:xfrm>
            <a:custGeom>
              <a:rect b="b" l="l" r="r" t="t"/>
              <a:pathLst>
                <a:path extrusionOk="0" h="63" w="4">
                  <a:moveTo>
                    <a:pt x="4" y="1"/>
                  </a:moveTo>
                  <a:cubicBezTo>
                    <a:pt x="4" y="18"/>
                    <a:pt x="4" y="42"/>
                    <a:pt x="0" y="63"/>
                  </a:cubicBezTo>
                  <a:cubicBezTo>
                    <a:pt x="4" y="42"/>
                    <a:pt x="4" y="21"/>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8"/>
            <p:cNvSpPr/>
            <p:nvPr/>
          </p:nvSpPr>
          <p:spPr>
            <a:xfrm>
              <a:off x="3337087" y="2651236"/>
              <a:ext cx="312" cy="1663"/>
            </a:xfrm>
            <a:custGeom>
              <a:rect b="b" l="l" r="r" t="t"/>
              <a:pathLst>
                <a:path extrusionOk="0" h="64" w="12">
                  <a:moveTo>
                    <a:pt x="1" y="63"/>
                  </a:moveTo>
                  <a:cubicBezTo>
                    <a:pt x="4" y="42"/>
                    <a:pt x="8" y="21"/>
                    <a:pt x="11" y="0"/>
                  </a:cubicBezTo>
                  <a:cubicBezTo>
                    <a:pt x="8" y="21"/>
                    <a:pt x="4" y="42"/>
                    <a:pt x="1" y="6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8"/>
            <p:cNvSpPr/>
            <p:nvPr/>
          </p:nvSpPr>
          <p:spPr>
            <a:xfrm>
              <a:off x="3336827" y="2645960"/>
              <a:ext cx="286" cy="650"/>
            </a:xfrm>
            <a:custGeom>
              <a:rect b="b" l="l" r="r" t="t"/>
              <a:pathLst>
                <a:path extrusionOk="0" h="25" w="11">
                  <a:moveTo>
                    <a:pt x="11" y="25"/>
                  </a:moveTo>
                  <a:cubicBezTo>
                    <a:pt x="7" y="14"/>
                    <a:pt x="4" y="7"/>
                    <a:pt x="0" y="0"/>
                  </a:cubicBezTo>
                  <a:cubicBezTo>
                    <a:pt x="4" y="7"/>
                    <a:pt x="7" y="14"/>
                    <a:pt x="11"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8"/>
            <p:cNvSpPr/>
            <p:nvPr/>
          </p:nvSpPr>
          <p:spPr>
            <a:xfrm>
              <a:off x="3256833" y="2739207"/>
              <a:ext cx="26" cy="208"/>
            </a:xfrm>
            <a:custGeom>
              <a:rect b="b" l="l" r="r" t="t"/>
              <a:pathLst>
                <a:path extrusionOk="0" h="8" w="1">
                  <a:moveTo>
                    <a:pt x="1"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8"/>
            <p:cNvSpPr/>
            <p:nvPr/>
          </p:nvSpPr>
          <p:spPr>
            <a:xfrm>
              <a:off x="3273674" y="2724160"/>
              <a:ext cx="1767" cy="52"/>
            </a:xfrm>
            <a:custGeom>
              <a:rect b="b" l="l" r="r" t="t"/>
              <a:pathLst>
                <a:path extrusionOk="0" h="2" w="68">
                  <a:moveTo>
                    <a:pt x="23" y="0"/>
                  </a:moveTo>
                  <a:cubicBezTo>
                    <a:pt x="15" y="0"/>
                    <a:pt x="8" y="1"/>
                    <a:pt x="1" y="2"/>
                  </a:cubicBezTo>
                  <a:lnTo>
                    <a:pt x="67" y="2"/>
                  </a:lnTo>
                  <a:cubicBezTo>
                    <a:pt x="53" y="2"/>
                    <a:pt x="38" y="0"/>
                    <a:pt x="2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8"/>
            <p:cNvSpPr/>
            <p:nvPr/>
          </p:nvSpPr>
          <p:spPr>
            <a:xfrm>
              <a:off x="3330174" y="2638137"/>
              <a:ext cx="26" cy="468"/>
            </a:xfrm>
            <a:custGeom>
              <a:rect b="b" l="l" r="r" t="t"/>
              <a:pathLst>
                <a:path extrusionOk="0" h="18" w="1">
                  <a:moveTo>
                    <a:pt x="1" y="18"/>
                  </a:moveTo>
                  <a:lnTo>
                    <a:pt x="1" y="0"/>
                  </a:lnTo>
                  <a:cubicBezTo>
                    <a:pt x="1" y="7"/>
                    <a:pt x="1" y="14"/>
                    <a:pt x="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8"/>
            <p:cNvSpPr/>
            <p:nvPr/>
          </p:nvSpPr>
          <p:spPr>
            <a:xfrm>
              <a:off x="3330174" y="2637228"/>
              <a:ext cx="130" cy="650"/>
            </a:xfrm>
            <a:custGeom>
              <a:rect b="b" l="l" r="r" t="t"/>
              <a:pathLst>
                <a:path extrusionOk="0" h="25" w="5">
                  <a:moveTo>
                    <a:pt x="1" y="0"/>
                  </a:moveTo>
                  <a:lnTo>
                    <a:pt x="1" y="25"/>
                  </a:lnTo>
                  <a:cubicBezTo>
                    <a:pt x="1" y="18"/>
                    <a:pt x="4"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8"/>
            <p:cNvSpPr/>
            <p:nvPr/>
          </p:nvSpPr>
          <p:spPr>
            <a:xfrm>
              <a:off x="3330096" y="2638943"/>
              <a:ext cx="26" cy="494"/>
            </a:xfrm>
            <a:custGeom>
              <a:rect b="b" l="l" r="r" t="t"/>
              <a:pathLst>
                <a:path extrusionOk="0" h="19" w="1">
                  <a:moveTo>
                    <a:pt x="0" y="18"/>
                  </a:moveTo>
                  <a:lnTo>
                    <a:pt x="0" y="1"/>
                  </a:lnTo>
                  <a:cubicBezTo>
                    <a:pt x="0" y="4"/>
                    <a:pt x="0" y="11"/>
                    <a:pt x="0"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8"/>
            <p:cNvSpPr/>
            <p:nvPr/>
          </p:nvSpPr>
          <p:spPr>
            <a:xfrm>
              <a:off x="3330459" y="2635019"/>
              <a:ext cx="104" cy="754"/>
            </a:xfrm>
            <a:custGeom>
              <a:rect b="b" l="l" r="r" t="t"/>
              <a:pathLst>
                <a:path extrusionOk="0" h="29" w="4">
                  <a:moveTo>
                    <a:pt x="0" y="29"/>
                  </a:moveTo>
                  <a:cubicBezTo>
                    <a:pt x="0" y="18"/>
                    <a:pt x="0" y="11"/>
                    <a:pt x="4" y="1"/>
                  </a:cubicBezTo>
                  <a:cubicBezTo>
                    <a:pt x="0" y="11"/>
                    <a:pt x="0" y="18"/>
                    <a:pt x="0"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8"/>
            <p:cNvSpPr/>
            <p:nvPr/>
          </p:nvSpPr>
          <p:spPr>
            <a:xfrm>
              <a:off x="3330278" y="2636032"/>
              <a:ext cx="104" cy="936"/>
            </a:xfrm>
            <a:custGeom>
              <a:rect b="b" l="l" r="r" t="t"/>
              <a:pathLst>
                <a:path extrusionOk="0" h="36" w="4">
                  <a:moveTo>
                    <a:pt x="4" y="0"/>
                  </a:moveTo>
                  <a:cubicBezTo>
                    <a:pt x="0" y="11"/>
                    <a:pt x="0" y="25"/>
                    <a:pt x="0" y="35"/>
                  </a:cubicBezTo>
                  <a:cubicBezTo>
                    <a:pt x="0" y="25"/>
                    <a:pt x="4" y="14"/>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8"/>
            <p:cNvSpPr/>
            <p:nvPr/>
          </p:nvSpPr>
          <p:spPr>
            <a:xfrm>
              <a:off x="3330537" y="2634291"/>
              <a:ext cx="130" cy="390"/>
            </a:xfrm>
            <a:custGeom>
              <a:rect b="b" l="l" r="r" t="t"/>
              <a:pathLst>
                <a:path extrusionOk="0" h="15" w="5">
                  <a:moveTo>
                    <a:pt x="4"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8"/>
            <p:cNvSpPr/>
            <p:nvPr/>
          </p:nvSpPr>
          <p:spPr>
            <a:xfrm>
              <a:off x="3334826" y="2644323"/>
              <a:ext cx="754" cy="390"/>
            </a:xfrm>
            <a:custGeom>
              <a:rect b="b" l="l" r="r" t="t"/>
              <a:pathLst>
                <a:path extrusionOk="0" h="15" w="29">
                  <a:moveTo>
                    <a:pt x="28" y="14"/>
                  </a:moveTo>
                  <a:cubicBezTo>
                    <a:pt x="21" y="11"/>
                    <a:pt x="11" y="4"/>
                    <a:pt x="0" y="0"/>
                  </a:cubicBezTo>
                  <a:cubicBezTo>
                    <a:pt x="11" y="4"/>
                    <a:pt x="21" y="11"/>
                    <a:pt x="28"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8"/>
            <p:cNvSpPr/>
            <p:nvPr/>
          </p:nvSpPr>
          <p:spPr>
            <a:xfrm>
              <a:off x="3336359" y="2645232"/>
              <a:ext cx="390" cy="650"/>
            </a:xfrm>
            <a:custGeom>
              <a:rect b="b" l="l" r="r" t="t"/>
              <a:pathLst>
                <a:path extrusionOk="0" h="25" w="15">
                  <a:moveTo>
                    <a:pt x="1" y="0"/>
                  </a:moveTo>
                  <a:cubicBezTo>
                    <a:pt x="4" y="7"/>
                    <a:pt x="11" y="14"/>
                    <a:pt x="15" y="25"/>
                  </a:cubicBezTo>
                  <a:cubicBezTo>
                    <a:pt x="11" y="14"/>
                    <a:pt x="4"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8"/>
            <p:cNvSpPr/>
            <p:nvPr/>
          </p:nvSpPr>
          <p:spPr>
            <a:xfrm>
              <a:off x="3256756" y="2739649"/>
              <a:ext cx="26" cy="208"/>
            </a:xfrm>
            <a:custGeom>
              <a:rect b="b" l="l" r="r" t="t"/>
              <a:pathLst>
                <a:path extrusionOk="0" h="8" w="1">
                  <a:moveTo>
                    <a:pt x="0"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8"/>
            <p:cNvSpPr/>
            <p:nvPr/>
          </p:nvSpPr>
          <p:spPr>
            <a:xfrm>
              <a:off x="3330096" y="2639593"/>
              <a:ext cx="26" cy="572"/>
            </a:xfrm>
            <a:custGeom>
              <a:rect b="b" l="l" r="r" t="t"/>
              <a:pathLst>
                <a:path extrusionOk="0" h="22" w="1">
                  <a:moveTo>
                    <a:pt x="0" y="2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8"/>
            <p:cNvSpPr/>
            <p:nvPr/>
          </p:nvSpPr>
          <p:spPr>
            <a:xfrm>
              <a:off x="3335735" y="2644764"/>
              <a:ext cx="572" cy="494"/>
            </a:xfrm>
            <a:custGeom>
              <a:rect b="b" l="l" r="r" t="t"/>
              <a:pathLst>
                <a:path extrusionOk="0" h="19" w="22">
                  <a:moveTo>
                    <a:pt x="21" y="18"/>
                  </a:moveTo>
                  <a:cubicBezTo>
                    <a:pt x="14" y="11"/>
                    <a:pt x="7" y="8"/>
                    <a:pt x="0" y="1"/>
                  </a:cubicBezTo>
                  <a:cubicBezTo>
                    <a:pt x="7" y="8"/>
                    <a:pt x="14" y="11"/>
                    <a:pt x="2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8"/>
            <p:cNvSpPr/>
            <p:nvPr/>
          </p:nvSpPr>
          <p:spPr>
            <a:xfrm>
              <a:off x="3253741" y="2750954"/>
              <a:ext cx="208" cy="390"/>
            </a:xfrm>
            <a:custGeom>
              <a:rect b="b" l="l" r="r" t="t"/>
              <a:pathLst>
                <a:path extrusionOk="0" h="15" w="8">
                  <a:moveTo>
                    <a:pt x="1" y="14"/>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8"/>
            <p:cNvSpPr/>
            <p:nvPr/>
          </p:nvSpPr>
          <p:spPr>
            <a:xfrm>
              <a:off x="3255482" y="2745211"/>
              <a:ext cx="104" cy="468"/>
            </a:xfrm>
            <a:custGeom>
              <a:rect b="b" l="l" r="r" t="t"/>
              <a:pathLst>
                <a:path extrusionOk="0" h="18" w="4">
                  <a:moveTo>
                    <a:pt x="0" y="1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8"/>
            <p:cNvSpPr/>
            <p:nvPr/>
          </p:nvSpPr>
          <p:spPr>
            <a:xfrm>
              <a:off x="3256652" y="2740195"/>
              <a:ext cx="26" cy="312"/>
            </a:xfrm>
            <a:custGeom>
              <a:rect b="b" l="l" r="r" t="t"/>
              <a:pathLst>
                <a:path extrusionOk="0" h="12" w="1">
                  <a:moveTo>
                    <a:pt x="1"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8"/>
            <p:cNvSpPr/>
            <p:nvPr/>
          </p:nvSpPr>
          <p:spPr>
            <a:xfrm>
              <a:off x="3254469" y="2748485"/>
              <a:ext cx="208" cy="494"/>
            </a:xfrm>
            <a:custGeom>
              <a:rect b="b" l="l" r="r" t="t"/>
              <a:pathLst>
                <a:path extrusionOk="0" h="19" w="8">
                  <a:moveTo>
                    <a:pt x="1" y="18"/>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8"/>
            <p:cNvSpPr/>
            <p:nvPr/>
          </p:nvSpPr>
          <p:spPr>
            <a:xfrm>
              <a:off x="3255664" y="2744119"/>
              <a:ext cx="208" cy="468"/>
            </a:xfrm>
            <a:custGeom>
              <a:rect b="b" l="l" r="r" t="t"/>
              <a:pathLst>
                <a:path extrusionOk="0" h="18" w="8">
                  <a:moveTo>
                    <a:pt x="0" y="18"/>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8"/>
            <p:cNvSpPr/>
            <p:nvPr/>
          </p:nvSpPr>
          <p:spPr>
            <a:xfrm>
              <a:off x="3254936" y="2747316"/>
              <a:ext cx="104" cy="572"/>
            </a:xfrm>
            <a:custGeom>
              <a:rect b="b" l="l" r="r" t="t"/>
              <a:pathLst>
                <a:path extrusionOk="0" h="22" w="4">
                  <a:moveTo>
                    <a:pt x="0" y="21"/>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8"/>
            <p:cNvSpPr/>
            <p:nvPr/>
          </p:nvSpPr>
          <p:spPr>
            <a:xfrm>
              <a:off x="3254105" y="2749681"/>
              <a:ext cx="208" cy="468"/>
            </a:xfrm>
            <a:custGeom>
              <a:rect b="b" l="l" r="r" t="t"/>
              <a:pathLst>
                <a:path extrusionOk="0" h="18" w="8">
                  <a:moveTo>
                    <a:pt x="1" y="18"/>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8"/>
            <p:cNvSpPr/>
            <p:nvPr/>
          </p:nvSpPr>
          <p:spPr>
            <a:xfrm>
              <a:off x="3255118" y="2746224"/>
              <a:ext cx="208" cy="468"/>
            </a:xfrm>
            <a:custGeom>
              <a:rect b="b" l="l" r="r" t="t"/>
              <a:pathLst>
                <a:path extrusionOk="0" h="18" w="8">
                  <a:moveTo>
                    <a:pt x="0" y="18"/>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8"/>
            <p:cNvSpPr/>
            <p:nvPr/>
          </p:nvSpPr>
          <p:spPr>
            <a:xfrm>
              <a:off x="3256392" y="2741572"/>
              <a:ext cx="26" cy="390"/>
            </a:xfrm>
            <a:custGeom>
              <a:rect b="b" l="l" r="r" t="t"/>
              <a:pathLst>
                <a:path extrusionOk="0" h="15" w="1">
                  <a:moveTo>
                    <a:pt x="0"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8"/>
            <p:cNvSpPr/>
            <p:nvPr/>
          </p:nvSpPr>
          <p:spPr>
            <a:xfrm>
              <a:off x="3255924" y="2743210"/>
              <a:ext cx="130" cy="468"/>
            </a:xfrm>
            <a:custGeom>
              <a:rect b="b" l="l" r="r" t="t"/>
              <a:pathLst>
                <a:path extrusionOk="0" h="18" w="5">
                  <a:moveTo>
                    <a:pt x="1" y="18"/>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8"/>
            <p:cNvSpPr/>
            <p:nvPr/>
          </p:nvSpPr>
          <p:spPr>
            <a:xfrm>
              <a:off x="3256106" y="2742378"/>
              <a:ext cx="130" cy="390"/>
            </a:xfrm>
            <a:custGeom>
              <a:rect b="b" l="l" r="r" t="t"/>
              <a:pathLst>
                <a:path extrusionOk="0" h="15" w="5">
                  <a:moveTo>
                    <a:pt x="1" y="15"/>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8"/>
            <p:cNvSpPr/>
            <p:nvPr/>
          </p:nvSpPr>
          <p:spPr>
            <a:xfrm>
              <a:off x="3253299" y="2752228"/>
              <a:ext cx="104" cy="390"/>
            </a:xfrm>
            <a:custGeom>
              <a:rect b="b" l="l" r="r" t="t"/>
              <a:pathLst>
                <a:path extrusionOk="0" h="15" w="4">
                  <a:moveTo>
                    <a:pt x="0" y="14"/>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8"/>
            <p:cNvSpPr/>
            <p:nvPr/>
          </p:nvSpPr>
          <p:spPr>
            <a:xfrm>
              <a:off x="3256470" y="2740845"/>
              <a:ext cx="130" cy="390"/>
            </a:xfrm>
            <a:custGeom>
              <a:rect b="b" l="l" r="r" t="t"/>
              <a:pathLst>
                <a:path extrusionOk="0" h="15" w="5">
                  <a:moveTo>
                    <a:pt x="1" y="14"/>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8"/>
            <p:cNvSpPr/>
            <p:nvPr/>
          </p:nvSpPr>
          <p:spPr>
            <a:xfrm>
              <a:off x="3009369" y="2670129"/>
              <a:ext cx="82722" cy="85113"/>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8"/>
            <p:cNvSpPr/>
            <p:nvPr/>
          </p:nvSpPr>
          <p:spPr>
            <a:xfrm>
              <a:off x="3084243" y="2664672"/>
              <a:ext cx="56629" cy="86932"/>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8"/>
            <p:cNvSpPr/>
            <p:nvPr/>
          </p:nvSpPr>
          <p:spPr>
            <a:xfrm>
              <a:off x="3139209" y="2730839"/>
              <a:ext cx="208" cy="468"/>
            </a:xfrm>
            <a:custGeom>
              <a:rect b="b" l="l" r="r" t="t"/>
              <a:pathLst>
                <a:path extrusionOk="0" h="18" w="8">
                  <a:moveTo>
                    <a:pt x="0" y="0"/>
                  </a:moveTo>
                  <a:lnTo>
                    <a:pt x="7"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8"/>
            <p:cNvSpPr/>
            <p:nvPr/>
          </p:nvSpPr>
          <p:spPr>
            <a:xfrm>
              <a:off x="3138741" y="2729825"/>
              <a:ext cx="208" cy="494"/>
            </a:xfrm>
            <a:custGeom>
              <a:rect b="b" l="l" r="r" t="t"/>
              <a:pathLst>
                <a:path extrusionOk="0" h="19" w="8">
                  <a:moveTo>
                    <a:pt x="1" y="1"/>
                  </a:moveTo>
                  <a:lnTo>
                    <a:pt x="8"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8"/>
            <p:cNvSpPr/>
            <p:nvPr/>
          </p:nvSpPr>
          <p:spPr>
            <a:xfrm>
              <a:off x="3137571" y="2726369"/>
              <a:ext cx="104" cy="390"/>
            </a:xfrm>
            <a:custGeom>
              <a:rect b="b" l="l" r="r" t="t"/>
              <a:pathLst>
                <a:path extrusionOk="0" h="15" w="4">
                  <a:moveTo>
                    <a:pt x="0" y="1"/>
                  </a:moveTo>
                  <a:lnTo>
                    <a:pt x="4"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8"/>
            <p:cNvSpPr/>
            <p:nvPr/>
          </p:nvSpPr>
          <p:spPr>
            <a:xfrm>
              <a:off x="3138377" y="2728656"/>
              <a:ext cx="130" cy="468"/>
            </a:xfrm>
            <a:custGeom>
              <a:rect b="b" l="l" r="r" t="t"/>
              <a:pathLst>
                <a:path extrusionOk="0" h="18" w="5">
                  <a:moveTo>
                    <a:pt x="1" y="0"/>
                  </a:moveTo>
                  <a:lnTo>
                    <a:pt x="4"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8"/>
            <p:cNvSpPr/>
            <p:nvPr/>
          </p:nvSpPr>
          <p:spPr>
            <a:xfrm>
              <a:off x="3137935" y="2727564"/>
              <a:ext cx="208" cy="468"/>
            </a:xfrm>
            <a:custGeom>
              <a:rect b="b" l="l" r="r" t="t"/>
              <a:pathLst>
                <a:path extrusionOk="0" h="18" w="8">
                  <a:moveTo>
                    <a:pt x="0" y="0"/>
                  </a:moveTo>
                  <a:lnTo>
                    <a:pt x="7"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8"/>
            <p:cNvSpPr/>
            <p:nvPr/>
          </p:nvSpPr>
          <p:spPr>
            <a:xfrm>
              <a:off x="3140196" y="2733100"/>
              <a:ext cx="208" cy="494"/>
            </a:xfrm>
            <a:custGeom>
              <a:rect b="b" l="l" r="r" t="t"/>
              <a:pathLst>
                <a:path extrusionOk="0" h="19" w="8">
                  <a:moveTo>
                    <a:pt x="1" y="1"/>
                  </a:moveTo>
                  <a:lnTo>
                    <a:pt x="8"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8"/>
            <p:cNvSpPr/>
            <p:nvPr/>
          </p:nvSpPr>
          <p:spPr>
            <a:xfrm>
              <a:off x="3139650" y="2732008"/>
              <a:ext cx="312" cy="572"/>
            </a:xfrm>
            <a:custGeom>
              <a:rect b="b" l="l" r="r" t="t"/>
              <a:pathLst>
                <a:path extrusionOk="0" h="22" w="12">
                  <a:moveTo>
                    <a:pt x="1" y="1"/>
                  </a:moveTo>
                  <a:lnTo>
                    <a:pt x="11"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8"/>
            <p:cNvSpPr/>
            <p:nvPr/>
          </p:nvSpPr>
          <p:spPr>
            <a:xfrm>
              <a:off x="3140560" y="2733932"/>
              <a:ext cx="208" cy="390"/>
            </a:xfrm>
            <a:custGeom>
              <a:rect b="b" l="l" r="r" t="t"/>
              <a:pathLst>
                <a:path extrusionOk="0" h="15" w="8">
                  <a:moveTo>
                    <a:pt x="1" y="0"/>
                  </a:moveTo>
                  <a:lnTo>
                    <a:pt x="8"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8"/>
            <p:cNvSpPr/>
            <p:nvPr/>
          </p:nvSpPr>
          <p:spPr>
            <a:xfrm>
              <a:off x="3128189" y="2671065"/>
              <a:ext cx="26" cy="104"/>
            </a:xfrm>
            <a:custGeom>
              <a:rect b="b" l="l" r="r" t="t"/>
              <a:pathLst>
                <a:path extrusionOk="0" h="4" w="1">
                  <a:moveTo>
                    <a:pt x="1"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8"/>
            <p:cNvSpPr/>
            <p:nvPr/>
          </p:nvSpPr>
          <p:spPr>
            <a:xfrm>
              <a:off x="3128008" y="2670701"/>
              <a:ext cx="26" cy="104"/>
            </a:xfrm>
            <a:custGeom>
              <a:rect b="b" l="l" r="r" t="t"/>
              <a:pathLst>
                <a:path extrusionOk="0" h="4" w="1">
                  <a:moveTo>
                    <a:pt x="1"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8"/>
            <p:cNvSpPr/>
            <p:nvPr/>
          </p:nvSpPr>
          <p:spPr>
            <a:xfrm>
              <a:off x="3128839" y="2671974"/>
              <a:ext cx="104" cy="104"/>
            </a:xfrm>
            <a:custGeom>
              <a:rect b="b" l="l" r="r" t="t"/>
              <a:pathLst>
                <a:path extrusionOk="0" h="4" w="4">
                  <a:moveTo>
                    <a:pt x="4"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8"/>
            <p:cNvSpPr/>
            <p:nvPr/>
          </p:nvSpPr>
          <p:spPr>
            <a:xfrm>
              <a:off x="3131282" y="2691362"/>
              <a:ext cx="1299" cy="8654"/>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8"/>
            <p:cNvSpPr/>
            <p:nvPr/>
          </p:nvSpPr>
          <p:spPr>
            <a:xfrm>
              <a:off x="3136558" y="2722289"/>
              <a:ext cx="130" cy="468"/>
            </a:xfrm>
            <a:custGeom>
              <a:rect b="b" l="l" r="r" t="t"/>
              <a:pathLst>
                <a:path extrusionOk="0" h="18" w="5">
                  <a:moveTo>
                    <a:pt x="1" y="0"/>
                  </a:moveTo>
                  <a:lnTo>
                    <a:pt x="4"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8"/>
            <p:cNvSpPr/>
            <p:nvPr/>
          </p:nvSpPr>
          <p:spPr>
            <a:xfrm>
              <a:off x="3127020" y="2667972"/>
              <a:ext cx="26" cy="208"/>
            </a:xfrm>
            <a:custGeom>
              <a:rect b="b" l="l" r="r" t="t"/>
              <a:pathLst>
                <a:path extrusionOk="0" h="8" w="1">
                  <a:moveTo>
                    <a:pt x="0"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8"/>
            <p:cNvSpPr/>
            <p:nvPr/>
          </p:nvSpPr>
          <p:spPr>
            <a:xfrm>
              <a:off x="3127748" y="2670155"/>
              <a:ext cx="104" cy="208"/>
            </a:xfrm>
            <a:custGeom>
              <a:rect b="b" l="l" r="r" t="t"/>
              <a:pathLst>
                <a:path extrusionOk="0" h="8" w="4">
                  <a:moveTo>
                    <a:pt x="0" y="0"/>
                  </a:moveTo>
                  <a:lnTo>
                    <a:pt x="4"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8"/>
            <p:cNvSpPr/>
            <p:nvPr/>
          </p:nvSpPr>
          <p:spPr>
            <a:xfrm>
              <a:off x="3127280" y="2668882"/>
              <a:ext cx="26" cy="208"/>
            </a:xfrm>
            <a:custGeom>
              <a:rect b="b" l="l" r="r" t="t"/>
              <a:pathLst>
                <a:path extrusionOk="0" h="8" w="1">
                  <a:moveTo>
                    <a:pt x="1"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8"/>
            <p:cNvSpPr/>
            <p:nvPr/>
          </p:nvSpPr>
          <p:spPr>
            <a:xfrm>
              <a:off x="3127566" y="2669506"/>
              <a:ext cx="26" cy="208"/>
            </a:xfrm>
            <a:custGeom>
              <a:rect b="b" l="l" r="r" t="t"/>
              <a:pathLst>
                <a:path extrusionOk="0" h="8" w="1">
                  <a:moveTo>
                    <a:pt x="0"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8"/>
            <p:cNvSpPr/>
            <p:nvPr/>
          </p:nvSpPr>
          <p:spPr>
            <a:xfrm>
              <a:off x="3136376" y="2721093"/>
              <a:ext cx="130" cy="494"/>
            </a:xfrm>
            <a:custGeom>
              <a:rect b="b" l="l" r="r" t="t"/>
              <a:pathLst>
                <a:path extrusionOk="0" h="19" w="5">
                  <a:moveTo>
                    <a:pt x="1" y="1"/>
                  </a:moveTo>
                  <a:cubicBezTo>
                    <a:pt x="1" y="8"/>
                    <a:pt x="1" y="15"/>
                    <a:pt x="4" y="18"/>
                  </a:cubicBezTo>
                  <a:cubicBezTo>
                    <a:pt x="1" y="15"/>
                    <a:pt x="1"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8"/>
            <p:cNvSpPr/>
            <p:nvPr/>
          </p:nvSpPr>
          <p:spPr>
            <a:xfrm>
              <a:off x="3128475" y="2671507"/>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8"/>
            <p:cNvSpPr/>
            <p:nvPr/>
          </p:nvSpPr>
          <p:spPr>
            <a:xfrm>
              <a:off x="3129021" y="2672156"/>
              <a:ext cx="104" cy="104"/>
            </a:xfrm>
            <a:custGeom>
              <a:rect b="b" l="l" r="r" t="t"/>
              <a:pathLst>
                <a:path extrusionOk="0" h="4" w="4">
                  <a:moveTo>
                    <a:pt x="0" y="0"/>
                  </a:moveTo>
                  <a:lnTo>
                    <a:pt x="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8"/>
            <p:cNvSpPr/>
            <p:nvPr/>
          </p:nvSpPr>
          <p:spPr>
            <a:xfrm>
              <a:off x="3126838" y="2666959"/>
              <a:ext cx="26" cy="312"/>
            </a:xfrm>
            <a:custGeom>
              <a:rect b="b" l="l" r="r" t="t"/>
              <a:pathLst>
                <a:path extrusionOk="0" h="12" w="1">
                  <a:moveTo>
                    <a:pt x="0"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8"/>
            <p:cNvSpPr/>
            <p:nvPr/>
          </p:nvSpPr>
          <p:spPr>
            <a:xfrm>
              <a:off x="3137104" y="2724836"/>
              <a:ext cx="130" cy="390"/>
            </a:xfrm>
            <a:custGeom>
              <a:rect b="b" l="l" r="r" t="t"/>
              <a:pathLst>
                <a:path extrusionOk="0" h="15" w="5">
                  <a:moveTo>
                    <a:pt x="1" y="0"/>
                  </a:moveTo>
                  <a:lnTo>
                    <a:pt x="4"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8"/>
            <p:cNvSpPr/>
            <p:nvPr/>
          </p:nvSpPr>
          <p:spPr>
            <a:xfrm>
              <a:off x="3129281" y="2672338"/>
              <a:ext cx="26" cy="2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8"/>
            <p:cNvSpPr/>
            <p:nvPr/>
          </p:nvSpPr>
          <p:spPr>
            <a:xfrm>
              <a:off x="3136844" y="2723562"/>
              <a:ext cx="104" cy="390"/>
            </a:xfrm>
            <a:custGeom>
              <a:rect b="b" l="l" r="r" t="t"/>
              <a:pathLst>
                <a:path extrusionOk="0" h="15" w="4">
                  <a:moveTo>
                    <a:pt x="0" y="0"/>
                  </a:moveTo>
                  <a:lnTo>
                    <a:pt x="4"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8"/>
            <p:cNvSpPr/>
            <p:nvPr/>
          </p:nvSpPr>
          <p:spPr>
            <a:xfrm>
              <a:off x="3126552" y="2665971"/>
              <a:ext cx="130" cy="390"/>
            </a:xfrm>
            <a:custGeom>
              <a:rect b="b" l="l" r="r" t="t"/>
              <a:pathLst>
                <a:path extrusionOk="0" h="15" w="5">
                  <a:moveTo>
                    <a:pt x="1" y="0"/>
                  </a:moveTo>
                  <a:lnTo>
                    <a:pt x="4"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8"/>
            <p:cNvSpPr/>
            <p:nvPr/>
          </p:nvSpPr>
          <p:spPr>
            <a:xfrm>
              <a:off x="3136194" y="2720002"/>
              <a:ext cx="130" cy="390"/>
            </a:xfrm>
            <a:custGeom>
              <a:rect b="b" l="l" r="r" t="t"/>
              <a:pathLst>
                <a:path extrusionOk="0" h="15" w="5">
                  <a:moveTo>
                    <a:pt x="1" y="1"/>
                  </a:moveTo>
                  <a:lnTo>
                    <a:pt x="1" y="15"/>
                  </a:lnTo>
                  <a:cubicBezTo>
                    <a:pt x="4" y="8"/>
                    <a:pt x="1"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8"/>
            <p:cNvSpPr/>
            <p:nvPr/>
          </p:nvSpPr>
          <p:spPr>
            <a:xfrm>
              <a:off x="3128657" y="2671793"/>
              <a:ext cx="104" cy="104"/>
            </a:xfrm>
            <a:custGeom>
              <a:rect b="b" l="l" r="r" t="t"/>
              <a:pathLst>
                <a:path extrusionOk="0" h="4" w="4">
                  <a:moveTo>
                    <a:pt x="0" y="0"/>
                  </a:moveTo>
                  <a:lnTo>
                    <a:pt x="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8"/>
            <p:cNvSpPr/>
            <p:nvPr/>
          </p:nvSpPr>
          <p:spPr>
            <a:xfrm>
              <a:off x="3093884" y="2693727"/>
              <a:ext cx="130" cy="650"/>
            </a:xfrm>
            <a:custGeom>
              <a:rect b="b" l="l" r="r" t="t"/>
              <a:pathLst>
                <a:path extrusionOk="0" h="25" w="5">
                  <a:moveTo>
                    <a:pt x="4" y="25"/>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8"/>
            <p:cNvSpPr/>
            <p:nvPr/>
          </p:nvSpPr>
          <p:spPr>
            <a:xfrm>
              <a:off x="3090896" y="2745574"/>
              <a:ext cx="26" cy="390"/>
            </a:xfrm>
            <a:custGeom>
              <a:rect b="b" l="l" r="r" t="t"/>
              <a:pathLst>
                <a:path extrusionOk="0" h="15" w="1">
                  <a:moveTo>
                    <a:pt x="0" y="15"/>
                  </a:moveTo>
                  <a:lnTo>
                    <a:pt x="0" y="1"/>
                  </a:lnTo>
                  <a:cubicBezTo>
                    <a:pt x="0" y="8"/>
                    <a:pt x="0" y="11"/>
                    <a:pt x="0"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8"/>
            <p:cNvSpPr/>
            <p:nvPr/>
          </p:nvSpPr>
          <p:spPr>
            <a:xfrm>
              <a:off x="3093261" y="2690426"/>
              <a:ext cx="208" cy="754"/>
            </a:xfrm>
            <a:custGeom>
              <a:rect b="b" l="l" r="r" t="t"/>
              <a:pathLst>
                <a:path extrusionOk="0" h="29" w="8">
                  <a:moveTo>
                    <a:pt x="7" y="29"/>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8"/>
            <p:cNvSpPr/>
            <p:nvPr/>
          </p:nvSpPr>
          <p:spPr>
            <a:xfrm>
              <a:off x="3090896" y="2743573"/>
              <a:ext cx="26" cy="390"/>
            </a:xfrm>
            <a:custGeom>
              <a:rect b="b" l="l" r="r" t="t"/>
              <a:pathLst>
                <a:path extrusionOk="0" h="15" w="1">
                  <a:moveTo>
                    <a:pt x="0" y="14"/>
                  </a:moveTo>
                  <a:lnTo>
                    <a:pt x="0" y="0"/>
                  </a:lnTo>
                  <a:cubicBezTo>
                    <a:pt x="0" y="4"/>
                    <a:pt x="0" y="11"/>
                    <a:pt x="0"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8"/>
            <p:cNvSpPr/>
            <p:nvPr/>
          </p:nvSpPr>
          <p:spPr>
            <a:xfrm>
              <a:off x="3090974" y="2744483"/>
              <a:ext cx="26" cy="390"/>
            </a:xfrm>
            <a:custGeom>
              <a:rect b="b" l="l" r="r" t="t"/>
              <a:pathLst>
                <a:path extrusionOk="0" h="15" w="1">
                  <a:moveTo>
                    <a:pt x="1" y="0"/>
                  </a:moveTo>
                  <a:lnTo>
                    <a:pt x="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8"/>
            <p:cNvSpPr/>
            <p:nvPr/>
          </p:nvSpPr>
          <p:spPr>
            <a:xfrm>
              <a:off x="3090402" y="2742092"/>
              <a:ext cx="156" cy="234"/>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8"/>
            <p:cNvSpPr/>
            <p:nvPr/>
          </p:nvSpPr>
          <p:spPr>
            <a:xfrm>
              <a:off x="3090714" y="2742742"/>
              <a:ext cx="104" cy="390"/>
            </a:xfrm>
            <a:custGeom>
              <a:rect b="b" l="l" r="r" t="t"/>
              <a:pathLst>
                <a:path extrusionOk="0" h="15" w="4">
                  <a:moveTo>
                    <a:pt x="0" y="1"/>
                  </a:moveTo>
                  <a:cubicBezTo>
                    <a:pt x="0" y="4"/>
                    <a:pt x="4" y="11"/>
                    <a:pt x="4" y="15"/>
                  </a:cubicBezTo>
                  <a:cubicBezTo>
                    <a:pt x="4" y="11"/>
                    <a:pt x="4"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8"/>
            <p:cNvSpPr/>
            <p:nvPr/>
          </p:nvSpPr>
          <p:spPr>
            <a:xfrm>
              <a:off x="3094170" y="2695260"/>
              <a:ext cx="104" cy="676"/>
            </a:xfrm>
            <a:custGeom>
              <a:rect b="b" l="l" r="r" t="t"/>
              <a:pathLst>
                <a:path extrusionOk="0" h="26" w="4">
                  <a:moveTo>
                    <a:pt x="4" y="2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8"/>
            <p:cNvSpPr/>
            <p:nvPr/>
          </p:nvSpPr>
          <p:spPr>
            <a:xfrm>
              <a:off x="3095158" y="2702537"/>
              <a:ext cx="26" cy="312"/>
            </a:xfrm>
            <a:custGeom>
              <a:rect b="b" l="l" r="r" t="t"/>
              <a:pathLst>
                <a:path extrusionOk="0" h="12" w="1">
                  <a:moveTo>
                    <a:pt x="1"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8"/>
            <p:cNvSpPr/>
            <p:nvPr/>
          </p:nvSpPr>
          <p:spPr>
            <a:xfrm>
              <a:off x="3094976" y="2700640"/>
              <a:ext cx="26" cy="468"/>
            </a:xfrm>
            <a:custGeom>
              <a:rect b="b" l="l" r="r" t="t"/>
              <a:pathLst>
                <a:path extrusionOk="0" h="18" w="1">
                  <a:moveTo>
                    <a:pt x="1" y="18"/>
                  </a:moveTo>
                  <a:lnTo>
                    <a:pt x="1" y="0"/>
                  </a:lnTo>
                  <a:cubicBezTo>
                    <a:pt x="1" y="7"/>
                    <a:pt x="1" y="14"/>
                    <a:pt x="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8"/>
            <p:cNvSpPr/>
            <p:nvPr/>
          </p:nvSpPr>
          <p:spPr>
            <a:xfrm>
              <a:off x="3094794" y="2699445"/>
              <a:ext cx="130" cy="572"/>
            </a:xfrm>
            <a:custGeom>
              <a:rect b="b" l="l" r="r" t="t"/>
              <a:pathLst>
                <a:path extrusionOk="0" h="22" w="5">
                  <a:moveTo>
                    <a:pt x="4" y="22"/>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8"/>
            <p:cNvSpPr/>
            <p:nvPr/>
          </p:nvSpPr>
          <p:spPr>
            <a:xfrm>
              <a:off x="3092351" y="2686970"/>
              <a:ext cx="208" cy="754"/>
            </a:xfrm>
            <a:custGeom>
              <a:rect b="b" l="l" r="r" t="t"/>
              <a:pathLst>
                <a:path extrusionOk="0" h="29" w="8">
                  <a:moveTo>
                    <a:pt x="7" y="29"/>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8"/>
            <p:cNvSpPr/>
            <p:nvPr/>
          </p:nvSpPr>
          <p:spPr>
            <a:xfrm>
              <a:off x="3094430" y="2696716"/>
              <a:ext cx="130" cy="676"/>
            </a:xfrm>
            <a:custGeom>
              <a:rect b="b" l="l" r="r" t="t"/>
              <a:pathLst>
                <a:path extrusionOk="0" h="26" w="5">
                  <a:moveTo>
                    <a:pt x="4" y="2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8"/>
            <p:cNvSpPr/>
            <p:nvPr/>
          </p:nvSpPr>
          <p:spPr>
            <a:xfrm>
              <a:off x="3092793" y="2688711"/>
              <a:ext cx="208" cy="754"/>
            </a:xfrm>
            <a:custGeom>
              <a:rect b="b" l="l" r="r" t="t"/>
              <a:pathLst>
                <a:path extrusionOk="0" h="29" w="8">
                  <a:moveTo>
                    <a:pt x="8" y="28"/>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8"/>
            <p:cNvSpPr/>
            <p:nvPr/>
          </p:nvSpPr>
          <p:spPr>
            <a:xfrm>
              <a:off x="3095080" y="2701732"/>
              <a:ext cx="26" cy="390"/>
            </a:xfrm>
            <a:custGeom>
              <a:rect b="b" l="l" r="r" t="t"/>
              <a:pathLst>
                <a:path extrusionOk="0" h="15" w="1">
                  <a:moveTo>
                    <a:pt x="0" y="14"/>
                  </a:moveTo>
                  <a:lnTo>
                    <a:pt x="0" y="0"/>
                  </a:lnTo>
                  <a:cubicBezTo>
                    <a:pt x="0" y="4"/>
                    <a:pt x="0" y="7"/>
                    <a:pt x="0"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8"/>
            <p:cNvSpPr/>
            <p:nvPr/>
          </p:nvSpPr>
          <p:spPr>
            <a:xfrm>
              <a:off x="3094612" y="2698171"/>
              <a:ext cx="130" cy="572"/>
            </a:xfrm>
            <a:custGeom>
              <a:rect b="b" l="l" r="r" t="t"/>
              <a:pathLst>
                <a:path extrusionOk="0" h="22" w="5">
                  <a:moveTo>
                    <a:pt x="4" y="22"/>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8"/>
            <p:cNvSpPr/>
            <p:nvPr/>
          </p:nvSpPr>
          <p:spPr>
            <a:xfrm>
              <a:off x="3090714" y="2746822"/>
              <a:ext cx="104" cy="338"/>
            </a:xfrm>
            <a:custGeom>
              <a:rect b="b" l="l" r="r" t="t"/>
              <a:pathLst>
                <a:path extrusionOk="0" h="13" w="4">
                  <a:moveTo>
                    <a:pt x="1" y="1"/>
                  </a:moveTo>
                  <a:cubicBezTo>
                    <a:pt x="1" y="1"/>
                    <a:pt x="0" y="1"/>
                    <a:pt x="0" y="2"/>
                  </a:cubicBezTo>
                  <a:lnTo>
                    <a:pt x="0" y="12"/>
                  </a:lnTo>
                  <a:cubicBezTo>
                    <a:pt x="3" y="9"/>
                    <a:pt x="1"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8"/>
            <p:cNvSpPr/>
            <p:nvPr/>
          </p:nvSpPr>
          <p:spPr>
            <a:xfrm>
              <a:off x="3091805" y="2685333"/>
              <a:ext cx="208" cy="754"/>
            </a:xfrm>
            <a:custGeom>
              <a:rect b="b" l="l" r="r" t="t"/>
              <a:pathLst>
                <a:path extrusionOk="0" h="29" w="8">
                  <a:moveTo>
                    <a:pt x="7" y="29"/>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8"/>
            <p:cNvSpPr/>
            <p:nvPr/>
          </p:nvSpPr>
          <p:spPr>
            <a:xfrm>
              <a:off x="3093521" y="2692090"/>
              <a:ext cx="208" cy="650"/>
            </a:xfrm>
            <a:custGeom>
              <a:rect b="b" l="l" r="r" t="t"/>
              <a:pathLst>
                <a:path extrusionOk="0" h="25" w="8">
                  <a:moveTo>
                    <a:pt x="8" y="25"/>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8"/>
            <p:cNvSpPr/>
            <p:nvPr/>
          </p:nvSpPr>
          <p:spPr>
            <a:xfrm>
              <a:off x="3090714" y="2682162"/>
              <a:ext cx="104" cy="390"/>
            </a:xfrm>
            <a:custGeom>
              <a:rect b="b" l="l" r="r" t="t"/>
              <a:pathLst>
                <a:path extrusionOk="0" h="15" w="4">
                  <a:moveTo>
                    <a:pt x="4"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8"/>
            <p:cNvSpPr/>
            <p:nvPr/>
          </p:nvSpPr>
          <p:spPr>
            <a:xfrm>
              <a:off x="3084243" y="2727019"/>
              <a:ext cx="5847" cy="14476"/>
            </a:xfrm>
            <a:custGeom>
              <a:rect b="b" l="l" r="r" t="t"/>
              <a:pathLst>
                <a:path extrusionOk="0" h="557" w="225">
                  <a:moveTo>
                    <a:pt x="225" y="557"/>
                  </a:moveTo>
                  <a:cubicBezTo>
                    <a:pt x="151" y="459"/>
                    <a:pt x="1" y="67"/>
                    <a:pt x="8" y="0"/>
                  </a:cubicBezTo>
                  <a:cubicBezTo>
                    <a:pt x="1" y="67"/>
                    <a:pt x="151" y="459"/>
                    <a:pt x="225" y="55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8"/>
            <p:cNvSpPr/>
            <p:nvPr/>
          </p:nvSpPr>
          <p:spPr>
            <a:xfrm>
              <a:off x="3091260" y="2683695"/>
              <a:ext cx="208" cy="676"/>
            </a:xfrm>
            <a:custGeom>
              <a:rect b="b" l="l" r="r" t="t"/>
              <a:pathLst>
                <a:path extrusionOk="0" h="26" w="8">
                  <a:moveTo>
                    <a:pt x="7" y="2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8"/>
            <p:cNvSpPr/>
            <p:nvPr/>
          </p:nvSpPr>
          <p:spPr>
            <a:xfrm>
              <a:off x="2915290" y="2640944"/>
              <a:ext cx="102032" cy="75835"/>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8"/>
            <p:cNvSpPr/>
            <p:nvPr/>
          </p:nvSpPr>
          <p:spPr>
            <a:xfrm>
              <a:off x="2952974" y="2647129"/>
              <a:ext cx="468" cy="26"/>
            </a:xfrm>
            <a:custGeom>
              <a:rect b="b" l="l" r="r" t="t"/>
              <a:pathLst>
                <a:path extrusionOk="0" h="1" w="18">
                  <a:moveTo>
                    <a:pt x="18"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8"/>
            <p:cNvSpPr/>
            <p:nvPr/>
          </p:nvSpPr>
          <p:spPr>
            <a:xfrm>
              <a:off x="2954975" y="264712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8"/>
            <p:cNvSpPr/>
            <p:nvPr/>
          </p:nvSpPr>
          <p:spPr>
            <a:xfrm>
              <a:off x="2948062" y="2646688"/>
              <a:ext cx="286" cy="26"/>
            </a:xfrm>
            <a:custGeom>
              <a:rect b="b" l="l" r="r" t="t"/>
              <a:pathLst>
                <a:path extrusionOk="0" h="1" w="11">
                  <a:moveTo>
                    <a:pt x="11"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8"/>
            <p:cNvSpPr/>
            <p:nvPr/>
          </p:nvSpPr>
          <p:spPr>
            <a:xfrm>
              <a:off x="2946606" y="2646324"/>
              <a:ext cx="468" cy="104"/>
            </a:xfrm>
            <a:custGeom>
              <a:rect b="b" l="l" r="r" t="t"/>
              <a:pathLst>
                <a:path extrusionOk="0" h="4" w="18">
                  <a:moveTo>
                    <a:pt x="18"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8"/>
            <p:cNvSpPr/>
            <p:nvPr/>
          </p:nvSpPr>
          <p:spPr>
            <a:xfrm>
              <a:off x="2944423" y="2645674"/>
              <a:ext cx="286" cy="130"/>
            </a:xfrm>
            <a:custGeom>
              <a:rect b="b" l="l" r="r" t="t"/>
              <a:pathLst>
                <a:path extrusionOk="0" h="5" w="11">
                  <a:moveTo>
                    <a:pt x="11"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8"/>
            <p:cNvSpPr/>
            <p:nvPr/>
          </p:nvSpPr>
          <p:spPr>
            <a:xfrm>
              <a:off x="2945411" y="2646038"/>
              <a:ext cx="390" cy="130"/>
            </a:xfrm>
            <a:custGeom>
              <a:rect b="b" l="l" r="r" t="t"/>
              <a:pathLst>
                <a:path extrusionOk="0" h="5" w="15">
                  <a:moveTo>
                    <a:pt x="15"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8"/>
            <p:cNvSpPr/>
            <p:nvPr/>
          </p:nvSpPr>
          <p:spPr>
            <a:xfrm>
              <a:off x="2951414" y="2647051"/>
              <a:ext cx="390" cy="26"/>
            </a:xfrm>
            <a:custGeom>
              <a:rect b="b" l="l" r="r" t="t"/>
              <a:pathLst>
                <a:path extrusionOk="0" h="1" w="15">
                  <a:moveTo>
                    <a:pt x="15"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8"/>
            <p:cNvSpPr/>
            <p:nvPr/>
          </p:nvSpPr>
          <p:spPr>
            <a:xfrm>
              <a:off x="2955962" y="2647129"/>
              <a:ext cx="676" cy="26"/>
            </a:xfrm>
            <a:custGeom>
              <a:rect b="b" l="l" r="r" t="t"/>
              <a:pathLst>
                <a:path extrusionOk="0" h="1" w="26">
                  <a:moveTo>
                    <a:pt x="25"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8"/>
            <p:cNvSpPr/>
            <p:nvPr/>
          </p:nvSpPr>
          <p:spPr>
            <a:xfrm>
              <a:off x="2957340" y="2647051"/>
              <a:ext cx="650" cy="26"/>
            </a:xfrm>
            <a:custGeom>
              <a:rect b="b" l="l" r="r" t="t"/>
              <a:pathLst>
                <a:path extrusionOk="0" h="1" w="25">
                  <a:moveTo>
                    <a:pt x="25"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8"/>
            <p:cNvSpPr/>
            <p:nvPr/>
          </p:nvSpPr>
          <p:spPr>
            <a:xfrm>
              <a:off x="2961602" y="2646402"/>
              <a:ext cx="1040" cy="208"/>
            </a:xfrm>
            <a:custGeom>
              <a:rect b="b" l="l" r="r" t="t"/>
              <a:pathLst>
                <a:path extrusionOk="0" h="8" w="40">
                  <a:moveTo>
                    <a:pt x="39"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8"/>
            <p:cNvSpPr/>
            <p:nvPr/>
          </p:nvSpPr>
          <p:spPr>
            <a:xfrm>
              <a:off x="2958691" y="2646947"/>
              <a:ext cx="676" cy="130"/>
            </a:xfrm>
            <a:custGeom>
              <a:rect b="b" l="l" r="r" t="t"/>
              <a:pathLst>
                <a:path extrusionOk="0" h="5" w="26">
                  <a:moveTo>
                    <a:pt x="25"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8"/>
            <p:cNvSpPr/>
            <p:nvPr/>
          </p:nvSpPr>
          <p:spPr>
            <a:xfrm>
              <a:off x="2960069" y="2646765"/>
              <a:ext cx="754" cy="130"/>
            </a:xfrm>
            <a:custGeom>
              <a:rect b="b" l="l" r="r" t="t"/>
              <a:pathLst>
                <a:path extrusionOk="0" h="5" w="29">
                  <a:moveTo>
                    <a:pt x="28"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8"/>
            <p:cNvSpPr/>
            <p:nvPr/>
          </p:nvSpPr>
          <p:spPr>
            <a:xfrm>
              <a:off x="2963057" y="2646142"/>
              <a:ext cx="858" cy="208"/>
            </a:xfrm>
            <a:custGeom>
              <a:rect b="b" l="l" r="r" t="t"/>
              <a:pathLst>
                <a:path extrusionOk="0" h="8" w="33">
                  <a:moveTo>
                    <a:pt x="32"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8"/>
            <p:cNvSpPr/>
            <p:nvPr/>
          </p:nvSpPr>
          <p:spPr>
            <a:xfrm>
              <a:off x="2934600" y="2640944"/>
              <a:ext cx="364" cy="1845"/>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8"/>
            <p:cNvSpPr/>
            <p:nvPr/>
          </p:nvSpPr>
          <p:spPr>
            <a:xfrm>
              <a:off x="2934392" y="2642685"/>
              <a:ext cx="208" cy="390"/>
            </a:xfrm>
            <a:custGeom>
              <a:rect b="b" l="l" r="r" t="t"/>
              <a:pathLst>
                <a:path extrusionOk="0" h="15" w="8">
                  <a:moveTo>
                    <a:pt x="8" y="0"/>
                  </a:moveTo>
                  <a:lnTo>
                    <a:pt x="8" y="0"/>
                  </a:lnTo>
                  <a:cubicBezTo>
                    <a:pt x="5" y="4"/>
                    <a:pt x="1" y="11"/>
                    <a:pt x="1" y="14"/>
                  </a:cubicBezTo>
                  <a:cubicBezTo>
                    <a:pt x="5" y="11"/>
                    <a:pt x="8" y="4"/>
                    <a:pt x="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8"/>
            <p:cNvSpPr/>
            <p:nvPr/>
          </p:nvSpPr>
          <p:spPr>
            <a:xfrm>
              <a:off x="2933482" y="2644504"/>
              <a:ext cx="312" cy="468"/>
            </a:xfrm>
            <a:custGeom>
              <a:rect b="b" l="l" r="r" t="t"/>
              <a:pathLst>
                <a:path extrusionOk="0" h="18" w="12">
                  <a:moveTo>
                    <a:pt x="1" y="18"/>
                  </a:moveTo>
                  <a:cubicBezTo>
                    <a:pt x="4" y="11"/>
                    <a:pt x="8" y="7"/>
                    <a:pt x="11" y="0"/>
                  </a:cubicBezTo>
                  <a:cubicBezTo>
                    <a:pt x="8" y="7"/>
                    <a:pt x="4" y="11"/>
                    <a:pt x="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8"/>
            <p:cNvSpPr/>
            <p:nvPr/>
          </p:nvSpPr>
          <p:spPr>
            <a:xfrm>
              <a:off x="2915394" y="2662593"/>
              <a:ext cx="104" cy="26"/>
            </a:xfrm>
            <a:custGeom>
              <a:rect b="b" l="l" r="r" t="t"/>
              <a:pathLst>
                <a:path extrusionOk="0" h="1" w="4">
                  <a:moveTo>
                    <a:pt x="0" y="1"/>
                  </a:moveTo>
                  <a:lnTo>
                    <a:pt x="0" y="1"/>
                  </a:lnTo>
                  <a:lnTo>
                    <a:pt x="0" y="1"/>
                  </a:ln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8"/>
            <p:cNvSpPr/>
            <p:nvPr/>
          </p:nvSpPr>
          <p:spPr>
            <a:xfrm>
              <a:off x="2932027" y="2646038"/>
              <a:ext cx="494" cy="390"/>
            </a:xfrm>
            <a:custGeom>
              <a:rect b="b" l="l" r="r" t="t"/>
              <a:pathLst>
                <a:path extrusionOk="0" h="15" w="19">
                  <a:moveTo>
                    <a:pt x="1" y="15"/>
                  </a:moveTo>
                  <a:cubicBezTo>
                    <a:pt x="8" y="8"/>
                    <a:pt x="11" y="4"/>
                    <a:pt x="18" y="1"/>
                  </a:cubicBezTo>
                  <a:cubicBezTo>
                    <a:pt x="11" y="4"/>
                    <a:pt x="8" y="8"/>
                    <a:pt x="1"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8"/>
            <p:cNvSpPr/>
            <p:nvPr/>
          </p:nvSpPr>
          <p:spPr>
            <a:xfrm>
              <a:off x="2930753" y="2646584"/>
              <a:ext cx="936" cy="494"/>
            </a:xfrm>
            <a:custGeom>
              <a:rect b="b" l="l" r="r" t="t"/>
              <a:pathLst>
                <a:path extrusionOk="0" h="19" w="36">
                  <a:moveTo>
                    <a:pt x="1" y="18"/>
                  </a:moveTo>
                  <a:cubicBezTo>
                    <a:pt x="15" y="15"/>
                    <a:pt x="25" y="8"/>
                    <a:pt x="36" y="1"/>
                  </a:cubicBezTo>
                  <a:cubicBezTo>
                    <a:pt x="25" y="8"/>
                    <a:pt x="15" y="15"/>
                    <a:pt x="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8"/>
            <p:cNvSpPr/>
            <p:nvPr/>
          </p:nvSpPr>
          <p:spPr>
            <a:xfrm>
              <a:off x="2915654" y="2660591"/>
              <a:ext cx="2391" cy="1845"/>
            </a:xfrm>
            <a:custGeom>
              <a:rect b="b" l="l" r="r" t="t"/>
              <a:pathLst>
                <a:path extrusionOk="0" h="71" w="92">
                  <a:moveTo>
                    <a:pt x="92" y="1"/>
                  </a:moveTo>
                  <a:cubicBezTo>
                    <a:pt x="60" y="25"/>
                    <a:pt x="29" y="50"/>
                    <a:pt x="1" y="71"/>
                  </a:cubicBezTo>
                  <a:cubicBezTo>
                    <a:pt x="29" y="50"/>
                    <a:pt x="60" y="29"/>
                    <a:pt x="9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8"/>
            <p:cNvSpPr/>
            <p:nvPr/>
          </p:nvSpPr>
          <p:spPr>
            <a:xfrm>
              <a:off x="2932858" y="2645310"/>
              <a:ext cx="390" cy="390"/>
            </a:xfrm>
            <a:custGeom>
              <a:rect b="b" l="l" r="r" t="t"/>
              <a:pathLst>
                <a:path extrusionOk="0" h="15" w="15">
                  <a:moveTo>
                    <a:pt x="14" y="1"/>
                  </a:moveTo>
                  <a:cubicBezTo>
                    <a:pt x="7" y="4"/>
                    <a:pt x="4" y="11"/>
                    <a:pt x="0" y="15"/>
                  </a:cubicBezTo>
                  <a:cubicBezTo>
                    <a:pt x="4" y="11"/>
                    <a:pt x="11" y="4"/>
                    <a:pt x="1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8"/>
            <p:cNvSpPr/>
            <p:nvPr/>
          </p:nvSpPr>
          <p:spPr>
            <a:xfrm>
              <a:off x="2933950" y="2643595"/>
              <a:ext cx="286" cy="468"/>
            </a:xfrm>
            <a:custGeom>
              <a:rect b="b" l="l" r="r" t="t"/>
              <a:pathLst>
                <a:path extrusionOk="0" h="18" w="11">
                  <a:moveTo>
                    <a:pt x="11" y="0"/>
                  </a:moveTo>
                  <a:lnTo>
                    <a:pt x="11" y="0"/>
                  </a:lnTo>
                  <a:cubicBezTo>
                    <a:pt x="7" y="7"/>
                    <a:pt x="4" y="11"/>
                    <a:pt x="0" y="18"/>
                  </a:cubicBezTo>
                  <a:cubicBezTo>
                    <a:pt x="4" y="11"/>
                    <a:pt x="11" y="7"/>
                    <a:pt x="1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8"/>
            <p:cNvSpPr/>
            <p:nvPr/>
          </p:nvSpPr>
          <p:spPr>
            <a:xfrm>
              <a:off x="2934600" y="2642581"/>
              <a:ext cx="0" cy="130"/>
            </a:xfrm>
            <a:custGeom>
              <a:rect b="b" l="l" r="r" t="t"/>
              <a:pathLst>
                <a:path extrusionOk="0" h="5" w="0">
                  <a:moveTo>
                    <a:pt x="0" y="1"/>
                  </a:moveTo>
                  <a:lnTo>
                    <a:pt x="0" y="4"/>
                  </a:ln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8"/>
            <p:cNvSpPr/>
            <p:nvPr/>
          </p:nvSpPr>
          <p:spPr>
            <a:xfrm>
              <a:off x="2934782" y="2641412"/>
              <a:ext cx="0" cy="208"/>
            </a:xfrm>
            <a:custGeom>
              <a:rect b="b" l="l" r="r" t="t"/>
              <a:pathLst>
                <a:path extrusionOk="0" h="8" w="0">
                  <a:moveTo>
                    <a:pt x="0"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8"/>
            <p:cNvSpPr/>
            <p:nvPr/>
          </p:nvSpPr>
          <p:spPr>
            <a:xfrm>
              <a:off x="3011838" y="2686710"/>
              <a:ext cx="208" cy="208"/>
            </a:xfrm>
            <a:custGeom>
              <a:rect b="b" l="l" r="r" t="t"/>
              <a:pathLst>
                <a:path extrusionOk="0" h="8" w="8">
                  <a:moveTo>
                    <a:pt x="7"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8"/>
            <p:cNvSpPr/>
            <p:nvPr/>
          </p:nvSpPr>
          <p:spPr>
            <a:xfrm>
              <a:off x="3010461" y="2680161"/>
              <a:ext cx="130" cy="390"/>
            </a:xfrm>
            <a:custGeom>
              <a:rect b="b" l="l" r="r" t="t"/>
              <a:pathLst>
                <a:path extrusionOk="0" h="15" w="5">
                  <a:moveTo>
                    <a:pt x="1" y="0"/>
                  </a:moveTo>
                  <a:lnTo>
                    <a:pt x="1" y="14"/>
                  </a:lnTo>
                  <a:cubicBezTo>
                    <a:pt x="4" y="11"/>
                    <a:pt x="4" y="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8"/>
            <p:cNvSpPr/>
            <p:nvPr/>
          </p:nvSpPr>
          <p:spPr>
            <a:xfrm>
              <a:off x="3011006" y="2685593"/>
              <a:ext cx="208" cy="312"/>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8"/>
            <p:cNvSpPr/>
            <p:nvPr/>
          </p:nvSpPr>
          <p:spPr>
            <a:xfrm>
              <a:off x="3010383" y="2681071"/>
              <a:ext cx="104" cy="390"/>
            </a:xfrm>
            <a:custGeom>
              <a:rect b="b" l="l" r="r" t="t"/>
              <a:pathLst>
                <a:path extrusionOk="0" h="15" w="4">
                  <a:moveTo>
                    <a:pt x="0" y="0"/>
                  </a:moveTo>
                  <a:lnTo>
                    <a:pt x="0" y="14"/>
                  </a:lnTo>
                  <a:cubicBezTo>
                    <a:pt x="4" y="11"/>
                    <a:pt x="4" y="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8"/>
            <p:cNvSpPr/>
            <p:nvPr/>
          </p:nvSpPr>
          <p:spPr>
            <a:xfrm>
              <a:off x="3008641" y="2709632"/>
              <a:ext cx="3119" cy="311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8"/>
            <p:cNvSpPr/>
            <p:nvPr/>
          </p:nvSpPr>
          <p:spPr>
            <a:xfrm>
              <a:off x="3011188" y="2676237"/>
              <a:ext cx="130" cy="494"/>
            </a:xfrm>
            <a:custGeom>
              <a:rect b="b" l="l" r="r" t="t"/>
              <a:pathLst>
                <a:path extrusionOk="0" h="19" w="5">
                  <a:moveTo>
                    <a:pt x="1" y="1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8"/>
            <p:cNvSpPr/>
            <p:nvPr/>
          </p:nvSpPr>
          <p:spPr>
            <a:xfrm>
              <a:off x="3010928" y="2677250"/>
              <a:ext cx="104" cy="468"/>
            </a:xfrm>
            <a:custGeom>
              <a:rect b="b" l="l" r="r" t="t"/>
              <a:pathLst>
                <a:path extrusionOk="0" h="18" w="4">
                  <a:moveTo>
                    <a:pt x="0" y="18"/>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8"/>
            <p:cNvSpPr/>
            <p:nvPr/>
          </p:nvSpPr>
          <p:spPr>
            <a:xfrm>
              <a:off x="3010383" y="2682786"/>
              <a:ext cx="26" cy="390"/>
            </a:xfrm>
            <a:custGeom>
              <a:rect b="b" l="l" r="r" t="t"/>
              <a:pathLst>
                <a:path extrusionOk="0" h="15" w="1">
                  <a:moveTo>
                    <a:pt x="0" y="1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8"/>
            <p:cNvSpPr/>
            <p:nvPr/>
          </p:nvSpPr>
          <p:spPr>
            <a:xfrm>
              <a:off x="3010825" y="2678238"/>
              <a:ext cx="26" cy="494"/>
            </a:xfrm>
            <a:custGeom>
              <a:rect b="b" l="l" r="r" t="t"/>
              <a:pathLst>
                <a:path extrusionOk="0" h="19" w="1">
                  <a:moveTo>
                    <a:pt x="1" y="1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8"/>
            <p:cNvSpPr/>
            <p:nvPr/>
          </p:nvSpPr>
          <p:spPr>
            <a:xfrm>
              <a:off x="3010383" y="2681876"/>
              <a:ext cx="26" cy="494"/>
            </a:xfrm>
            <a:custGeom>
              <a:rect b="b" l="l" r="r" t="t"/>
              <a:pathLst>
                <a:path extrusionOk="0" h="19" w="1">
                  <a:moveTo>
                    <a:pt x="0" y="1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8"/>
            <p:cNvSpPr/>
            <p:nvPr/>
          </p:nvSpPr>
          <p:spPr>
            <a:xfrm>
              <a:off x="3011370" y="2675249"/>
              <a:ext cx="130" cy="468"/>
            </a:xfrm>
            <a:custGeom>
              <a:rect b="b" l="l" r="r" t="t"/>
              <a:pathLst>
                <a:path extrusionOk="0" h="18" w="5">
                  <a:moveTo>
                    <a:pt x="1" y="18"/>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8"/>
            <p:cNvSpPr/>
            <p:nvPr/>
          </p:nvSpPr>
          <p:spPr>
            <a:xfrm>
              <a:off x="3011344" y="2686242"/>
              <a:ext cx="234" cy="208"/>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8"/>
            <p:cNvSpPr/>
            <p:nvPr/>
          </p:nvSpPr>
          <p:spPr>
            <a:xfrm>
              <a:off x="3010461" y="2683513"/>
              <a:ext cx="26" cy="390"/>
            </a:xfrm>
            <a:custGeom>
              <a:rect b="b" l="l" r="r" t="t"/>
              <a:pathLst>
                <a:path extrusionOk="0" h="15" w="1">
                  <a:moveTo>
                    <a:pt x="1" y="15"/>
                  </a:moveTo>
                  <a:lnTo>
                    <a:pt x="1" y="1"/>
                  </a:lnTo>
                  <a:cubicBezTo>
                    <a:pt x="1" y="8"/>
                    <a:pt x="1" y="11"/>
                    <a:pt x="1"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8"/>
            <p:cNvSpPr/>
            <p:nvPr/>
          </p:nvSpPr>
          <p:spPr>
            <a:xfrm>
              <a:off x="3010747" y="2684969"/>
              <a:ext cx="104" cy="312"/>
            </a:xfrm>
            <a:custGeom>
              <a:rect b="b" l="l" r="r" t="t"/>
              <a:pathLst>
                <a:path extrusionOk="0" h="12" w="4">
                  <a:moveTo>
                    <a:pt x="4" y="11"/>
                  </a:moveTo>
                  <a:cubicBezTo>
                    <a:pt x="4" y="8"/>
                    <a:pt x="4" y="4"/>
                    <a:pt x="0" y="1"/>
                  </a:cubicBezTo>
                  <a:cubicBezTo>
                    <a:pt x="4" y="4"/>
                    <a:pt x="4" y="8"/>
                    <a:pt x="4"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8"/>
            <p:cNvSpPr/>
            <p:nvPr/>
          </p:nvSpPr>
          <p:spPr>
            <a:xfrm>
              <a:off x="3010565" y="2684241"/>
              <a:ext cx="104" cy="390"/>
            </a:xfrm>
            <a:custGeom>
              <a:rect b="b" l="l" r="r" t="t"/>
              <a:pathLst>
                <a:path extrusionOk="0" h="15" w="4">
                  <a:moveTo>
                    <a:pt x="0" y="1"/>
                  </a:moveTo>
                  <a:lnTo>
                    <a:pt x="0" y="1"/>
                  </a:lnTo>
                  <a:cubicBezTo>
                    <a:pt x="0" y="8"/>
                    <a:pt x="4" y="11"/>
                    <a:pt x="4" y="15"/>
                  </a:cubicBezTo>
                  <a:cubicBezTo>
                    <a:pt x="4" y="11"/>
                    <a:pt x="4"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8"/>
            <p:cNvSpPr/>
            <p:nvPr/>
          </p:nvSpPr>
          <p:spPr>
            <a:xfrm>
              <a:off x="3010643" y="2679147"/>
              <a:ext cx="130" cy="494"/>
            </a:xfrm>
            <a:custGeom>
              <a:rect b="b" l="l" r="r" t="t"/>
              <a:pathLst>
                <a:path extrusionOk="0" h="19" w="5">
                  <a:moveTo>
                    <a:pt x="1" y="1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8"/>
            <p:cNvSpPr/>
            <p:nvPr/>
          </p:nvSpPr>
          <p:spPr>
            <a:xfrm>
              <a:off x="2966332" y="2701913"/>
              <a:ext cx="55720" cy="53251"/>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8"/>
            <p:cNvSpPr/>
            <p:nvPr/>
          </p:nvSpPr>
          <p:spPr>
            <a:xfrm>
              <a:off x="3007186" y="2715921"/>
              <a:ext cx="130" cy="2937"/>
            </a:xfrm>
            <a:custGeom>
              <a:rect b="b" l="l" r="r" t="t"/>
              <a:pathLst>
                <a:path extrusionOk="0" h="113" w="5">
                  <a:moveTo>
                    <a:pt x="4" y="112"/>
                  </a:moveTo>
                  <a:cubicBezTo>
                    <a:pt x="1" y="74"/>
                    <a:pt x="1" y="35"/>
                    <a:pt x="4" y="0"/>
                  </a:cubicBezTo>
                  <a:lnTo>
                    <a:pt x="4" y="0"/>
                  </a:lnTo>
                  <a:cubicBezTo>
                    <a:pt x="1" y="35"/>
                    <a:pt x="1" y="74"/>
                    <a:pt x="4" y="11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8"/>
            <p:cNvSpPr/>
            <p:nvPr/>
          </p:nvSpPr>
          <p:spPr>
            <a:xfrm>
              <a:off x="3019739" y="2748667"/>
              <a:ext cx="130" cy="312"/>
            </a:xfrm>
            <a:custGeom>
              <a:rect b="b" l="l" r="r" t="t"/>
              <a:pathLst>
                <a:path extrusionOk="0" h="12" w="5">
                  <a:moveTo>
                    <a:pt x="4"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8"/>
            <p:cNvSpPr/>
            <p:nvPr/>
          </p:nvSpPr>
          <p:spPr>
            <a:xfrm>
              <a:off x="3017660" y="2754671"/>
              <a:ext cx="104" cy="572"/>
            </a:xfrm>
            <a:custGeom>
              <a:rect b="b" l="l" r="r" t="t"/>
              <a:pathLst>
                <a:path extrusionOk="0" h="22" w="4">
                  <a:moveTo>
                    <a:pt x="4" y="1"/>
                  </a:moveTo>
                  <a:lnTo>
                    <a:pt x="0"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8"/>
            <p:cNvSpPr/>
            <p:nvPr/>
          </p:nvSpPr>
          <p:spPr>
            <a:xfrm>
              <a:off x="3018387" y="2752228"/>
              <a:ext cx="104" cy="468"/>
            </a:xfrm>
            <a:custGeom>
              <a:rect b="b" l="l" r="r" t="t"/>
              <a:pathLst>
                <a:path extrusionOk="0" h="18" w="4">
                  <a:moveTo>
                    <a:pt x="4" y="0"/>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8"/>
            <p:cNvSpPr/>
            <p:nvPr/>
          </p:nvSpPr>
          <p:spPr>
            <a:xfrm>
              <a:off x="3019375" y="2749499"/>
              <a:ext cx="130" cy="286"/>
            </a:xfrm>
            <a:custGeom>
              <a:rect b="b" l="l" r="r" t="t"/>
              <a:pathLst>
                <a:path extrusionOk="0" h="11" w="5">
                  <a:moveTo>
                    <a:pt x="4"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8"/>
            <p:cNvSpPr/>
            <p:nvPr/>
          </p:nvSpPr>
          <p:spPr>
            <a:xfrm>
              <a:off x="3018023" y="2753397"/>
              <a:ext cx="104" cy="494"/>
            </a:xfrm>
            <a:custGeom>
              <a:rect b="b" l="l" r="r" t="t"/>
              <a:pathLst>
                <a:path extrusionOk="0" h="19" w="4">
                  <a:moveTo>
                    <a:pt x="4" y="1"/>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8"/>
            <p:cNvSpPr/>
            <p:nvPr/>
          </p:nvSpPr>
          <p:spPr>
            <a:xfrm>
              <a:off x="3019011" y="2750304"/>
              <a:ext cx="208" cy="390"/>
            </a:xfrm>
            <a:custGeom>
              <a:rect b="b" l="l" r="r" t="t"/>
              <a:pathLst>
                <a:path extrusionOk="0" h="15" w="8">
                  <a:moveTo>
                    <a:pt x="8"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8"/>
            <p:cNvSpPr/>
            <p:nvPr/>
          </p:nvSpPr>
          <p:spPr>
            <a:xfrm>
              <a:off x="3018647" y="2751214"/>
              <a:ext cx="208" cy="390"/>
            </a:xfrm>
            <a:custGeom>
              <a:rect b="b" l="l" r="r" t="t"/>
              <a:pathLst>
                <a:path extrusionOk="0" h="15" w="8">
                  <a:moveTo>
                    <a:pt x="8"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8"/>
            <p:cNvSpPr/>
            <p:nvPr/>
          </p:nvSpPr>
          <p:spPr>
            <a:xfrm>
              <a:off x="3008641" y="2733022"/>
              <a:ext cx="2573" cy="1481"/>
            </a:xfrm>
            <a:custGeom>
              <a:rect b="b" l="l" r="r" t="t"/>
              <a:pathLst>
                <a:path extrusionOk="0" h="57" w="99">
                  <a:moveTo>
                    <a:pt x="99" y="56"/>
                  </a:moveTo>
                  <a:cubicBezTo>
                    <a:pt x="64" y="32"/>
                    <a:pt x="29" y="14"/>
                    <a:pt x="1" y="0"/>
                  </a:cubicBezTo>
                  <a:cubicBezTo>
                    <a:pt x="29" y="14"/>
                    <a:pt x="64" y="32"/>
                    <a:pt x="99" y="5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8"/>
            <p:cNvSpPr/>
            <p:nvPr/>
          </p:nvSpPr>
          <p:spPr>
            <a:xfrm>
              <a:off x="2999545" y="2720002"/>
              <a:ext cx="312" cy="26"/>
            </a:xfrm>
            <a:custGeom>
              <a:rect b="b" l="l" r="r" t="t"/>
              <a:pathLst>
                <a:path extrusionOk="0" h="1" w="12">
                  <a:moveTo>
                    <a:pt x="1"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8"/>
            <p:cNvSpPr/>
            <p:nvPr/>
          </p:nvSpPr>
          <p:spPr>
            <a:xfrm>
              <a:off x="2997726" y="2720002"/>
              <a:ext cx="312" cy="26"/>
            </a:xfrm>
            <a:custGeom>
              <a:rect b="b" l="l" r="r" t="t"/>
              <a:pathLst>
                <a:path extrusionOk="0" h="1" w="12">
                  <a:moveTo>
                    <a:pt x="1"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8"/>
            <p:cNvSpPr/>
            <p:nvPr/>
          </p:nvSpPr>
          <p:spPr>
            <a:xfrm>
              <a:off x="2981717" y="2703265"/>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8"/>
            <p:cNvSpPr/>
            <p:nvPr/>
          </p:nvSpPr>
          <p:spPr>
            <a:xfrm>
              <a:off x="3005289" y="2714180"/>
              <a:ext cx="390" cy="572"/>
            </a:xfrm>
            <a:custGeom>
              <a:rect b="b" l="l" r="r" t="t"/>
              <a:pathLst>
                <a:path extrusionOk="0" h="22" w="15">
                  <a:moveTo>
                    <a:pt x="14" y="22"/>
                  </a:moveTo>
                  <a:cubicBezTo>
                    <a:pt x="11" y="15"/>
                    <a:pt x="4" y="8"/>
                    <a:pt x="0" y="1"/>
                  </a:cubicBezTo>
                  <a:cubicBezTo>
                    <a:pt x="4" y="8"/>
                    <a:pt x="11" y="15"/>
                    <a:pt x="14"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8"/>
            <p:cNvSpPr/>
            <p:nvPr/>
          </p:nvSpPr>
          <p:spPr>
            <a:xfrm>
              <a:off x="3001469" y="2718910"/>
              <a:ext cx="208" cy="208"/>
            </a:xfrm>
            <a:custGeom>
              <a:rect b="b" l="l" r="r" t="t"/>
              <a:pathLst>
                <a:path extrusionOk="0" h="8" w="8">
                  <a:moveTo>
                    <a:pt x="7"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8"/>
            <p:cNvSpPr/>
            <p:nvPr/>
          </p:nvSpPr>
          <p:spPr>
            <a:xfrm>
              <a:off x="2987435" y="2702095"/>
              <a:ext cx="676" cy="104"/>
            </a:xfrm>
            <a:custGeom>
              <a:rect b="b" l="l" r="r" t="t"/>
              <a:pathLst>
                <a:path extrusionOk="0" h="4" w="26">
                  <a:moveTo>
                    <a:pt x="1" y="4"/>
                  </a:moveTo>
                  <a:lnTo>
                    <a:pt x="2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8"/>
            <p:cNvSpPr/>
            <p:nvPr/>
          </p:nvSpPr>
          <p:spPr>
            <a:xfrm>
              <a:off x="2983796" y="2702641"/>
              <a:ext cx="858" cy="208"/>
            </a:xfrm>
            <a:custGeom>
              <a:rect b="b" l="l" r="r" t="t"/>
              <a:pathLst>
                <a:path extrusionOk="0" h="8" w="33">
                  <a:moveTo>
                    <a:pt x="1" y="7"/>
                  </a:moveTo>
                  <a:lnTo>
                    <a:pt x="3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8"/>
            <p:cNvSpPr/>
            <p:nvPr/>
          </p:nvSpPr>
          <p:spPr>
            <a:xfrm>
              <a:off x="3006822" y="2715636"/>
              <a:ext cx="494" cy="312"/>
            </a:xfrm>
            <a:custGeom>
              <a:rect b="b" l="l" r="r" t="t"/>
              <a:pathLst>
                <a:path extrusionOk="0" h="12" w="19">
                  <a:moveTo>
                    <a:pt x="1" y="1"/>
                  </a:moveTo>
                  <a:lnTo>
                    <a:pt x="18"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8"/>
            <p:cNvSpPr/>
            <p:nvPr/>
          </p:nvSpPr>
          <p:spPr>
            <a:xfrm>
              <a:off x="2998740" y="2720106"/>
              <a:ext cx="208" cy="26"/>
            </a:xfrm>
            <a:custGeom>
              <a:rect b="b" l="l" r="r" t="t"/>
              <a:pathLst>
                <a:path extrusionOk="0" h="1" w="8">
                  <a:moveTo>
                    <a:pt x="7"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8"/>
            <p:cNvSpPr/>
            <p:nvPr/>
          </p:nvSpPr>
          <p:spPr>
            <a:xfrm>
              <a:off x="3005835" y="2714830"/>
              <a:ext cx="286" cy="286"/>
            </a:xfrm>
            <a:custGeom>
              <a:rect b="b" l="l" r="r" t="t"/>
              <a:pathLst>
                <a:path extrusionOk="0" h="11" w="11">
                  <a:moveTo>
                    <a:pt x="0" y="0"/>
                  </a:moveTo>
                  <a:lnTo>
                    <a:pt x="1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8"/>
            <p:cNvSpPr/>
            <p:nvPr/>
          </p:nvSpPr>
          <p:spPr>
            <a:xfrm>
              <a:off x="3006277" y="2715272"/>
              <a:ext cx="390" cy="208"/>
            </a:xfrm>
            <a:custGeom>
              <a:rect b="b" l="l" r="r" t="t"/>
              <a:pathLst>
                <a:path extrusionOk="0" h="8" w="15">
                  <a:moveTo>
                    <a:pt x="1" y="1"/>
                  </a:moveTo>
                  <a:lnTo>
                    <a:pt x="15"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8"/>
            <p:cNvSpPr/>
            <p:nvPr/>
          </p:nvSpPr>
          <p:spPr>
            <a:xfrm>
              <a:off x="3000637" y="2719456"/>
              <a:ext cx="312" cy="208"/>
            </a:xfrm>
            <a:custGeom>
              <a:rect b="b" l="l" r="r" t="t"/>
              <a:pathLst>
                <a:path extrusionOk="0" h="8" w="12">
                  <a:moveTo>
                    <a:pt x="1" y="8"/>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8"/>
            <p:cNvSpPr/>
            <p:nvPr/>
          </p:nvSpPr>
          <p:spPr>
            <a:xfrm>
              <a:off x="2986343" y="2702173"/>
              <a:ext cx="754" cy="208"/>
            </a:xfrm>
            <a:custGeom>
              <a:rect b="b" l="l" r="r" t="t"/>
              <a:pathLst>
                <a:path extrusionOk="0" h="8" w="29">
                  <a:moveTo>
                    <a:pt x="1" y="8"/>
                  </a:moveTo>
                  <a:lnTo>
                    <a:pt x="2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8"/>
            <p:cNvSpPr/>
            <p:nvPr/>
          </p:nvSpPr>
          <p:spPr>
            <a:xfrm>
              <a:off x="2985070" y="2702355"/>
              <a:ext cx="858" cy="208"/>
            </a:xfrm>
            <a:custGeom>
              <a:rect b="b" l="l" r="r" t="t"/>
              <a:pathLst>
                <a:path extrusionOk="0" h="8" w="33">
                  <a:moveTo>
                    <a:pt x="1" y="8"/>
                  </a:moveTo>
                  <a:lnTo>
                    <a:pt x="3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8"/>
            <p:cNvSpPr/>
            <p:nvPr/>
          </p:nvSpPr>
          <p:spPr>
            <a:xfrm>
              <a:off x="2982263" y="2702901"/>
              <a:ext cx="1014" cy="208"/>
            </a:xfrm>
            <a:custGeom>
              <a:rect b="b" l="l" r="r" t="t"/>
              <a:pathLst>
                <a:path extrusionOk="0" h="8" w="39">
                  <a:moveTo>
                    <a:pt x="0" y="8"/>
                  </a:moveTo>
                  <a:lnTo>
                    <a:pt x="3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8"/>
            <p:cNvSpPr/>
            <p:nvPr/>
          </p:nvSpPr>
          <p:spPr>
            <a:xfrm>
              <a:off x="2989176" y="2701810"/>
              <a:ext cx="572" cy="130"/>
            </a:xfrm>
            <a:custGeom>
              <a:rect b="b" l="l" r="r" t="t"/>
              <a:pathLst>
                <a:path extrusionOk="0" h="5" w="22">
                  <a:moveTo>
                    <a:pt x="1" y="4"/>
                  </a:moveTo>
                  <a:lnTo>
                    <a:pt x="2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8"/>
            <p:cNvSpPr/>
            <p:nvPr/>
          </p:nvSpPr>
          <p:spPr>
            <a:xfrm>
              <a:off x="2988344" y="2701913"/>
              <a:ext cx="572" cy="104"/>
            </a:xfrm>
            <a:custGeom>
              <a:rect b="b" l="l" r="r" t="t"/>
              <a:pathLst>
                <a:path extrusionOk="0" h="4" w="22">
                  <a:moveTo>
                    <a:pt x="1" y="4"/>
                  </a:moveTo>
                  <a:lnTo>
                    <a:pt x="2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8"/>
            <p:cNvSpPr/>
            <p:nvPr/>
          </p:nvSpPr>
          <p:spPr>
            <a:xfrm>
              <a:off x="2941227" y="2679979"/>
              <a:ext cx="37060" cy="4095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8"/>
            <p:cNvSpPr/>
            <p:nvPr/>
          </p:nvSpPr>
          <p:spPr>
            <a:xfrm>
              <a:off x="2947776" y="2686528"/>
              <a:ext cx="312" cy="390"/>
            </a:xfrm>
            <a:custGeom>
              <a:rect b="b" l="l" r="r" t="t"/>
              <a:pathLst>
                <a:path extrusionOk="0" h="15" w="12">
                  <a:moveTo>
                    <a:pt x="1" y="1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8"/>
            <p:cNvSpPr/>
            <p:nvPr/>
          </p:nvSpPr>
          <p:spPr>
            <a:xfrm>
              <a:off x="2949699" y="2684059"/>
              <a:ext cx="104" cy="312"/>
            </a:xfrm>
            <a:custGeom>
              <a:rect b="b" l="l" r="r" t="t"/>
              <a:pathLst>
                <a:path extrusionOk="0" h="12" w="4">
                  <a:moveTo>
                    <a:pt x="0" y="1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8"/>
            <p:cNvSpPr/>
            <p:nvPr/>
          </p:nvSpPr>
          <p:spPr>
            <a:xfrm>
              <a:off x="2943592" y="2690530"/>
              <a:ext cx="494" cy="390"/>
            </a:xfrm>
            <a:custGeom>
              <a:rect b="b" l="l" r="r" t="t"/>
              <a:pathLst>
                <a:path extrusionOk="0" h="15" w="19">
                  <a:moveTo>
                    <a:pt x="1" y="14"/>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8"/>
            <p:cNvSpPr/>
            <p:nvPr/>
          </p:nvSpPr>
          <p:spPr>
            <a:xfrm>
              <a:off x="2949335" y="2684605"/>
              <a:ext cx="208" cy="312"/>
            </a:xfrm>
            <a:custGeom>
              <a:rect b="b" l="l" r="r" t="t"/>
              <a:pathLst>
                <a:path extrusionOk="0" h="12" w="8">
                  <a:moveTo>
                    <a:pt x="0" y="1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8"/>
            <p:cNvSpPr/>
            <p:nvPr/>
          </p:nvSpPr>
          <p:spPr>
            <a:xfrm>
              <a:off x="2941331" y="2692636"/>
              <a:ext cx="390" cy="286"/>
            </a:xfrm>
            <a:custGeom>
              <a:rect b="b" l="l" r="r" t="t"/>
              <a:pathLst>
                <a:path extrusionOk="0" h="11" w="15">
                  <a:moveTo>
                    <a:pt x="0" y="11"/>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8"/>
            <p:cNvSpPr/>
            <p:nvPr/>
          </p:nvSpPr>
          <p:spPr>
            <a:xfrm>
              <a:off x="2948867" y="2685255"/>
              <a:ext cx="208" cy="286"/>
            </a:xfrm>
            <a:custGeom>
              <a:rect b="b" l="l" r="r" t="t"/>
              <a:pathLst>
                <a:path extrusionOk="0" h="11" w="8">
                  <a:moveTo>
                    <a:pt x="1" y="11"/>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8"/>
            <p:cNvSpPr/>
            <p:nvPr/>
          </p:nvSpPr>
          <p:spPr>
            <a:xfrm>
              <a:off x="2950245" y="2683072"/>
              <a:ext cx="104" cy="208"/>
            </a:xfrm>
            <a:custGeom>
              <a:rect b="b" l="l" r="r" t="t"/>
              <a:pathLst>
                <a:path extrusionOk="0" h="8" w="4">
                  <a:moveTo>
                    <a:pt x="0"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8"/>
            <p:cNvSpPr/>
            <p:nvPr/>
          </p:nvSpPr>
          <p:spPr>
            <a:xfrm>
              <a:off x="2949959" y="2683513"/>
              <a:ext cx="130" cy="312"/>
            </a:xfrm>
            <a:custGeom>
              <a:rect b="b" l="l" r="r" t="t"/>
              <a:pathLst>
                <a:path extrusionOk="0" h="12" w="5">
                  <a:moveTo>
                    <a:pt x="1" y="1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8"/>
            <p:cNvSpPr/>
            <p:nvPr/>
          </p:nvSpPr>
          <p:spPr>
            <a:xfrm>
              <a:off x="2950427" y="2682604"/>
              <a:ext cx="26" cy="130"/>
            </a:xfrm>
            <a:custGeom>
              <a:rect b="b" l="l" r="r" t="t"/>
              <a:pathLst>
                <a:path extrusionOk="0" h="5" w="1">
                  <a:moveTo>
                    <a:pt x="0"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8"/>
            <p:cNvSpPr/>
            <p:nvPr/>
          </p:nvSpPr>
          <p:spPr>
            <a:xfrm>
              <a:off x="2945593" y="2688789"/>
              <a:ext cx="390" cy="390"/>
            </a:xfrm>
            <a:custGeom>
              <a:rect b="b" l="l" r="r" t="t"/>
              <a:pathLst>
                <a:path extrusionOk="0" h="15" w="15">
                  <a:moveTo>
                    <a:pt x="1" y="15"/>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8"/>
            <p:cNvSpPr/>
            <p:nvPr/>
          </p:nvSpPr>
          <p:spPr>
            <a:xfrm>
              <a:off x="2944605" y="2689621"/>
              <a:ext cx="468" cy="390"/>
            </a:xfrm>
            <a:custGeom>
              <a:rect b="b" l="l" r="r" t="t"/>
              <a:pathLst>
                <a:path extrusionOk="0" h="15" w="18">
                  <a:moveTo>
                    <a:pt x="0" y="14"/>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8"/>
            <p:cNvSpPr/>
            <p:nvPr/>
          </p:nvSpPr>
          <p:spPr>
            <a:xfrm>
              <a:off x="2942500" y="2691544"/>
              <a:ext cx="390" cy="364"/>
            </a:xfrm>
            <a:custGeom>
              <a:rect b="b" l="l" r="r" t="t"/>
              <a:pathLst>
                <a:path extrusionOk="0" h="14" w="15">
                  <a:moveTo>
                    <a:pt x="1" y="14"/>
                  </a:move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8"/>
            <p:cNvSpPr/>
            <p:nvPr/>
          </p:nvSpPr>
          <p:spPr>
            <a:xfrm>
              <a:off x="2977975" y="2701913"/>
              <a:ext cx="208" cy="572"/>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8"/>
            <p:cNvSpPr/>
            <p:nvPr/>
          </p:nvSpPr>
          <p:spPr>
            <a:xfrm>
              <a:off x="2948322" y="2685878"/>
              <a:ext cx="312" cy="312"/>
            </a:xfrm>
            <a:custGeom>
              <a:rect b="b" l="l" r="r" t="t"/>
              <a:pathLst>
                <a:path extrusionOk="0" h="12" w="12">
                  <a:moveTo>
                    <a:pt x="1" y="1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8"/>
            <p:cNvSpPr/>
            <p:nvPr/>
          </p:nvSpPr>
          <p:spPr>
            <a:xfrm>
              <a:off x="2947048" y="2687256"/>
              <a:ext cx="390" cy="390"/>
            </a:xfrm>
            <a:custGeom>
              <a:rect b="b" l="l" r="r" t="t"/>
              <a:pathLst>
                <a:path extrusionOk="0" h="15" w="15">
                  <a:moveTo>
                    <a:pt x="1" y="14"/>
                  </a:move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8"/>
            <p:cNvSpPr/>
            <p:nvPr/>
          </p:nvSpPr>
          <p:spPr>
            <a:xfrm>
              <a:off x="2946321" y="2687984"/>
              <a:ext cx="390" cy="390"/>
            </a:xfrm>
            <a:custGeom>
              <a:rect b="b" l="l" r="r" t="t"/>
              <a:pathLst>
                <a:path extrusionOk="0" h="15" w="15">
                  <a:moveTo>
                    <a:pt x="15" y="0"/>
                  </a:moveTo>
                  <a:lnTo>
                    <a:pt x="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8"/>
            <p:cNvSpPr/>
            <p:nvPr/>
          </p:nvSpPr>
          <p:spPr>
            <a:xfrm>
              <a:off x="2965422" y="2717273"/>
              <a:ext cx="572" cy="494"/>
            </a:xfrm>
            <a:custGeom>
              <a:rect b="b" l="l" r="r" t="t"/>
              <a:pathLst>
                <a:path extrusionOk="0" h="19" w="22">
                  <a:moveTo>
                    <a:pt x="1" y="18"/>
                  </a:moveTo>
                  <a:cubicBezTo>
                    <a:pt x="8" y="11"/>
                    <a:pt x="15" y="4"/>
                    <a:pt x="22" y="1"/>
                  </a:cubicBezTo>
                  <a:cubicBezTo>
                    <a:pt x="15" y="4"/>
                    <a:pt x="8" y="11"/>
                    <a:pt x="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8"/>
            <p:cNvSpPr/>
            <p:nvPr/>
          </p:nvSpPr>
          <p:spPr>
            <a:xfrm>
              <a:off x="2963239" y="2719742"/>
              <a:ext cx="754" cy="1195"/>
            </a:xfrm>
            <a:custGeom>
              <a:rect b="b" l="l" r="r" t="t"/>
              <a:pathLst>
                <a:path extrusionOk="0" h="46" w="29">
                  <a:moveTo>
                    <a:pt x="29" y="0"/>
                  </a:moveTo>
                  <a:cubicBezTo>
                    <a:pt x="18" y="14"/>
                    <a:pt x="11" y="28"/>
                    <a:pt x="1" y="46"/>
                  </a:cubicBezTo>
                  <a:cubicBezTo>
                    <a:pt x="11" y="28"/>
                    <a:pt x="22" y="14"/>
                    <a:pt x="2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8"/>
            <p:cNvSpPr/>
            <p:nvPr/>
          </p:nvSpPr>
          <p:spPr>
            <a:xfrm>
              <a:off x="2964071" y="2718728"/>
              <a:ext cx="650" cy="858"/>
            </a:xfrm>
            <a:custGeom>
              <a:rect b="b" l="l" r="r" t="t"/>
              <a:pathLst>
                <a:path extrusionOk="0" h="33" w="25">
                  <a:moveTo>
                    <a:pt x="25" y="1"/>
                  </a:moveTo>
                  <a:cubicBezTo>
                    <a:pt x="14" y="11"/>
                    <a:pt x="7" y="22"/>
                    <a:pt x="0" y="32"/>
                  </a:cubicBezTo>
                  <a:cubicBezTo>
                    <a:pt x="7" y="22"/>
                    <a:pt x="14" y="11"/>
                    <a:pt x="2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8"/>
            <p:cNvSpPr/>
            <p:nvPr/>
          </p:nvSpPr>
          <p:spPr>
            <a:xfrm>
              <a:off x="2978261" y="2702901"/>
              <a:ext cx="26" cy="312"/>
            </a:xfrm>
            <a:custGeom>
              <a:rect b="b" l="l" r="r" t="t"/>
              <a:pathLst>
                <a:path extrusionOk="0" h="12" w="1">
                  <a:moveTo>
                    <a:pt x="0" y="1"/>
                  </a:moveTo>
                  <a:lnTo>
                    <a:pt x="0" y="11"/>
                  </a:lnTo>
                  <a:cubicBezTo>
                    <a:pt x="0" y="8"/>
                    <a:pt x="0"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8"/>
            <p:cNvSpPr/>
            <p:nvPr/>
          </p:nvSpPr>
          <p:spPr>
            <a:xfrm>
              <a:off x="2978157" y="2702537"/>
              <a:ext cx="130" cy="312"/>
            </a:xfrm>
            <a:custGeom>
              <a:rect b="b" l="l" r="r" t="t"/>
              <a:pathLst>
                <a:path extrusionOk="0" h="12" w="5">
                  <a:moveTo>
                    <a:pt x="1" y="1"/>
                  </a:moveTo>
                  <a:cubicBezTo>
                    <a:pt x="1" y="4"/>
                    <a:pt x="4" y="8"/>
                    <a:pt x="4" y="11"/>
                  </a:cubicBezTo>
                  <a:cubicBezTo>
                    <a:pt x="4" y="8"/>
                    <a:pt x="1"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8"/>
            <p:cNvSpPr/>
            <p:nvPr/>
          </p:nvSpPr>
          <p:spPr>
            <a:xfrm>
              <a:off x="2978261" y="2703447"/>
              <a:ext cx="26" cy="312"/>
            </a:xfrm>
            <a:custGeom>
              <a:rect b="b" l="l" r="r" t="t"/>
              <a:pathLst>
                <a:path extrusionOk="0" h="12" w="1">
                  <a:moveTo>
                    <a:pt x="0"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8"/>
            <p:cNvSpPr/>
            <p:nvPr/>
          </p:nvSpPr>
          <p:spPr>
            <a:xfrm>
              <a:off x="2964695" y="2717923"/>
              <a:ext cx="676" cy="754"/>
            </a:xfrm>
            <a:custGeom>
              <a:rect b="b" l="l" r="r" t="t"/>
              <a:pathLst>
                <a:path extrusionOk="0" h="29" w="26">
                  <a:moveTo>
                    <a:pt x="25" y="0"/>
                  </a:moveTo>
                  <a:lnTo>
                    <a:pt x="25" y="0"/>
                  </a:lnTo>
                  <a:cubicBezTo>
                    <a:pt x="18" y="7"/>
                    <a:pt x="8" y="18"/>
                    <a:pt x="1" y="28"/>
                  </a:cubicBezTo>
                  <a:cubicBezTo>
                    <a:pt x="11" y="18"/>
                    <a:pt x="18" y="7"/>
                    <a:pt x="2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8"/>
            <p:cNvSpPr/>
            <p:nvPr/>
          </p:nvSpPr>
          <p:spPr>
            <a:xfrm>
              <a:off x="2978079" y="2702277"/>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8"/>
            <p:cNvSpPr/>
            <p:nvPr/>
          </p:nvSpPr>
          <p:spPr>
            <a:xfrm>
              <a:off x="2887742" y="2416480"/>
              <a:ext cx="115286" cy="93481"/>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8"/>
            <p:cNvSpPr/>
            <p:nvPr/>
          </p:nvSpPr>
          <p:spPr>
            <a:xfrm>
              <a:off x="3002560" y="2419754"/>
              <a:ext cx="26" cy="312"/>
            </a:xfrm>
            <a:custGeom>
              <a:rect b="b" l="l" r="r" t="t"/>
              <a:pathLst>
                <a:path extrusionOk="0" h="12" w="1">
                  <a:moveTo>
                    <a:pt x="0"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8"/>
            <p:cNvSpPr/>
            <p:nvPr/>
          </p:nvSpPr>
          <p:spPr>
            <a:xfrm>
              <a:off x="3002378" y="2419208"/>
              <a:ext cx="26" cy="208"/>
            </a:xfrm>
            <a:custGeom>
              <a:rect b="b" l="l" r="r" t="t"/>
              <a:pathLst>
                <a:path extrusionOk="0" h="8" w="1">
                  <a:moveTo>
                    <a:pt x="0"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8"/>
            <p:cNvSpPr/>
            <p:nvPr/>
          </p:nvSpPr>
          <p:spPr>
            <a:xfrm>
              <a:off x="3002742" y="2420300"/>
              <a:ext cx="104" cy="312"/>
            </a:xfrm>
            <a:custGeom>
              <a:rect b="b" l="l" r="r" t="t"/>
              <a:pathLst>
                <a:path extrusionOk="0" h="12" w="4">
                  <a:moveTo>
                    <a:pt x="0" y="1"/>
                  </a:moveTo>
                  <a:lnTo>
                    <a:pt x="4"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8"/>
            <p:cNvSpPr/>
            <p:nvPr/>
          </p:nvSpPr>
          <p:spPr>
            <a:xfrm>
              <a:off x="2888106" y="2424588"/>
              <a:ext cx="163703" cy="183090"/>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8"/>
            <p:cNvSpPr/>
            <p:nvPr/>
          </p:nvSpPr>
          <p:spPr>
            <a:xfrm>
              <a:off x="3006380" y="2424146"/>
              <a:ext cx="104" cy="2651"/>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8"/>
            <p:cNvSpPr/>
            <p:nvPr/>
          </p:nvSpPr>
          <p:spPr>
            <a:xfrm>
              <a:off x="3007004" y="2424510"/>
              <a:ext cx="44986" cy="29497"/>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8"/>
            <p:cNvSpPr/>
            <p:nvPr/>
          </p:nvSpPr>
          <p:spPr>
            <a:xfrm>
              <a:off x="3006640" y="2424328"/>
              <a:ext cx="312" cy="208"/>
            </a:xfrm>
            <a:custGeom>
              <a:rect b="b" l="l" r="r" t="t"/>
              <a:pathLst>
                <a:path extrusionOk="0" h="8" w="12">
                  <a:moveTo>
                    <a:pt x="11"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8"/>
            <p:cNvSpPr/>
            <p:nvPr/>
          </p:nvSpPr>
          <p:spPr>
            <a:xfrm>
              <a:off x="2947048" y="2601467"/>
              <a:ext cx="6133" cy="6211"/>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8"/>
            <p:cNvSpPr/>
            <p:nvPr/>
          </p:nvSpPr>
          <p:spPr>
            <a:xfrm>
              <a:off x="2902114" y="2581976"/>
              <a:ext cx="8940" cy="494"/>
            </a:xfrm>
            <a:custGeom>
              <a:rect b="b" l="l" r="r" t="t"/>
              <a:pathLst>
                <a:path extrusionOk="0" h="19" w="344">
                  <a:moveTo>
                    <a:pt x="0" y="15"/>
                  </a:moveTo>
                  <a:cubicBezTo>
                    <a:pt x="116" y="18"/>
                    <a:pt x="231" y="15"/>
                    <a:pt x="343" y="1"/>
                  </a:cubicBezTo>
                  <a:cubicBezTo>
                    <a:pt x="231" y="15"/>
                    <a:pt x="116" y="18"/>
                    <a:pt x="0"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8"/>
            <p:cNvSpPr/>
            <p:nvPr/>
          </p:nvSpPr>
          <p:spPr>
            <a:xfrm>
              <a:off x="3005289" y="2442053"/>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8"/>
            <p:cNvSpPr/>
            <p:nvPr/>
          </p:nvSpPr>
          <p:spPr>
            <a:xfrm>
              <a:off x="3005653" y="2441793"/>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8"/>
            <p:cNvSpPr/>
            <p:nvPr/>
          </p:nvSpPr>
          <p:spPr>
            <a:xfrm>
              <a:off x="3005835" y="2441507"/>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8"/>
            <p:cNvSpPr/>
            <p:nvPr/>
          </p:nvSpPr>
          <p:spPr>
            <a:xfrm>
              <a:off x="3005471" y="2442053"/>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8"/>
            <p:cNvSpPr/>
            <p:nvPr/>
          </p:nvSpPr>
          <p:spPr>
            <a:xfrm>
              <a:off x="3005913" y="2441325"/>
              <a:ext cx="26" cy="26"/>
            </a:xfrm>
            <a:custGeom>
              <a:rect b="b" l="l" r="r" t="t"/>
              <a:pathLst>
                <a:path extrusionOk="0" h="1" w="1">
                  <a:moveTo>
                    <a:pt x="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8"/>
            <p:cNvSpPr/>
            <p:nvPr/>
          </p:nvSpPr>
          <p:spPr>
            <a:xfrm>
              <a:off x="3006380" y="2438232"/>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8"/>
            <p:cNvSpPr/>
            <p:nvPr/>
          </p:nvSpPr>
          <p:spPr>
            <a:xfrm>
              <a:off x="3005549" y="244197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8"/>
            <p:cNvSpPr/>
            <p:nvPr/>
          </p:nvSpPr>
          <p:spPr>
            <a:xfrm>
              <a:off x="3005731" y="2441689"/>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8"/>
            <p:cNvSpPr/>
            <p:nvPr/>
          </p:nvSpPr>
          <p:spPr>
            <a:xfrm>
              <a:off x="3006458" y="2432151"/>
              <a:ext cx="26" cy="754"/>
            </a:xfrm>
            <a:custGeom>
              <a:rect b="b" l="l" r="r" t="t"/>
              <a:pathLst>
                <a:path extrusionOk="0" h="29" w="1">
                  <a:moveTo>
                    <a:pt x="1" y="28"/>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8"/>
            <p:cNvSpPr/>
            <p:nvPr/>
          </p:nvSpPr>
          <p:spPr>
            <a:xfrm>
              <a:off x="3006458" y="2435062"/>
              <a:ext cx="26" cy="468"/>
            </a:xfrm>
            <a:custGeom>
              <a:rect b="b" l="l" r="r" t="t"/>
              <a:pathLst>
                <a:path extrusionOk="0" h="18" w="1">
                  <a:moveTo>
                    <a:pt x="1" y="18"/>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8"/>
            <p:cNvSpPr/>
            <p:nvPr/>
          </p:nvSpPr>
          <p:spPr>
            <a:xfrm>
              <a:off x="3006095" y="2440701"/>
              <a:ext cx="26" cy="2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8"/>
            <p:cNvSpPr/>
            <p:nvPr/>
          </p:nvSpPr>
          <p:spPr>
            <a:xfrm>
              <a:off x="3006199" y="2440415"/>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8"/>
            <p:cNvSpPr/>
            <p:nvPr/>
          </p:nvSpPr>
          <p:spPr>
            <a:xfrm>
              <a:off x="3006380" y="2438778"/>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8"/>
            <p:cNvSpPr/>
            <p:nvPr/>
          </p:nvSpPr>
          <p:spPr>
            <a:xfrm>
              <a:off x="3006380" y="2439246"/>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8"/>
            <p:cNvSpPr/>
            <p:nvPr/>
          </p:nvSpPr>
          <p:spPr>
            <a:xfrm>
              <a:off x="3006458" y="2436959"/>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8"/>
            <p:cNvSpPr/>
            <p:nvPr/>
          </p:nvSpPr>
          <p:spPr>
            <a:xfrm>
              <a:off x="3006277" y="2440051"/>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8"/>
            <p:cNvSpPr/>
            <p:nvPr/>
          </p:nvSpPr>
          <p:spPr>
            <a:xfrm>
              <a:off x="3006017" y="2441143"/>
              <a:ext cx="26" cy="130"/>
            </a:xfrm>
            <a:custGeom>
              <a:rect b="b" l="l" r="r" t="t"/>
              <a:pathLst>
                <a:path extrusionOk="0" h="5" w="1">
                  <a:moveTo>
                    <a:pt x="0"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8"/>
            <p:cNvSpPr/>
            <p:nvPr/>
          </p:nvSpPr>
          <p:spPr>
            <a:xfrm>
              <a:off x="3005653" y="2441793"/>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8"/>
            <p:cNvSpPr/>
            <p:nvPr/>
          </p:nvSpPr>
          <p:spPr>
            <a:xfrm>
              <a:off x="3006017" y="2440883"/>
              <a:ext cx="26" cy="104"/>
            </a:xfrm>
            <a:custGeom>
              <a:rect b="b" l="l" r="r" t="t"/>
              <a:pathLst>
                <a:path extrusionOk="0" h="4" w="1">
                  <a:moveTo>
                    <a:pt x="0"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8"/>
            <p:cNvSpPr/>
            <p:nvPr/>
          </p:nvSpPr>
          <p:spPr>
            <a:xfrm>
              <a:off x="3006458" y="2437323"/>
              <a:ext cx="26" cy="312"/>
            </a:xfrm>
            <a:custGeom>
              <a:rect b="b" l="l" r="r" t="t"/>
              <a:pathLst>
                <a:path extrusionOk="0" h="12" w="1">
                  <a:moveTo>
                    <a:pt x="1"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8"/>
            <p:cNvSpPr/>
            <p:nvPr/>
          </p:nvSpPr>
          <p:spPr>
            <a:xfrm>
              <a:off x="3006458" y="2433138"/>
              <a:ext cx="26" cy="676"/>
            </a:xfrm>
            <a:custGeom>
              <a:rect b="b" l="l" r="r" t="t"/>
              <a:pathLst>
                <a:path extrusionOk="0" h="26" w="1">
                  <a:moveTo>
                    <a:pt x="1" y="1"/>
                  </a:moveTo>
                  <a:lnTo>
                    <a:pt x="1"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8"/>
            <p:cNvSpPr/>
            <p:nvPr/>
          </p:nvSpPr>
          <p:spPr>
            <a:xfrm>
              <a:off x="3006458" y="2426771"/>
              <a:ext cx="130" cy="5224"/>
            </a:xfrm>
            <a:custGeom>
              <a:rect b="b" l="l" r="r" t="t"/>
              <a:pathLst>
                <a:path extrusionOk="0" h="201" w="5">
                  <a:moveTo>
                    <a:pt x="1" y="1"/>
                  </a:moveTo>
                  <a:cubicBezTo>
                    <a:pt x="1" y="78"/>
                    <a:pt x="1" y="144"/>
                    <a:pt x="4" y="200"/>
                  </a:cubicBezTo>
                  <a:cubicBezTo>
                    <a:pt x="4" y="144"/>
                    <a:pt x="4" y="7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8"/>
            <p:cNvSpPr/>
            <p:nvPr/>
          </p:nvSpPr>
          <p:spPr>
            <a:xfrm>
              <a:off x="3006458" y="2434152"/>
              <a:ext cx="26" cy="572"/>
            </a:xfrm>
            <a:custGeom>
              <a:rect b="b" l="l" r="r" t="t"/>
              <a:pathLst>
                <a:path extrusionOk="0" h="22" w="1">
                  <a:moveTo>
                    <a:pt x="1" y="2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8"/>
            <p:cNvSpPr/>
            <p:nvPr/>
          </p:nvSpPr>
          <p:spPr>
            <a:xfrm>
              <a:off x="3006458" y="2435867"/>
              <a:ext cx="26" cy="494"/>
            </a:xfrm>
            <a:custGeom>
              <a:rect b="b" l="l" r="r" t="t"/>
              <a:pathLst>
                <a:path extrusionOk="0" h="19" w="1">
                  <a:moveTo>
                    <a:pt x="1" y="1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8"/>
            <p:cNvSpPr/>
            <p:nvPr/>
          </p:nvSpPr>
          <p:spPr>
            <a:xfrm>
              <a:off x="3006380" y="2424224"/>
              <a:ext cx="26" cy="2573"/>
            </a:xfrm>
            <a:custGeom>
              <a:rect b="b" l="l" r="r" t="t"/>
              <a:pathLst>
                <a:path extrusionOk="0" h="99" w="1">
                  <a:moveTo>
                    <a:pt x="0" y="1"/>
                  </a:moveTo>
                  <a:lnTo>
                    <a:pt x="0" y="1"/>
                  </a:lnTo>
                  <a:lnTo>
                    <a:pt x="0" y="99"/>
                  </a:lnTo>
                  <a:lnTo>
                    <a:pt x="0" y="99"/>
                  </a:lnTo>
                  <a:cubicBezTo>
                    <a:pt x="0" y="67"/>
                    <a:pt x="0" y="36"/>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8"/>
            <p:cNvSpPr/>
            <p:nvPr/>
          </p:nvSpPr>
          <p:spPr>
            <a:xfrm>
              <a:off x="2954325" y="2457334"/>
              <a:ext cx="232573" cy="217213"/>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8"/>
            <p:cNvSpPr/>
            <p:nvPr/>
          </p:nvSpPr>
          <p:spPr>
            <a:xfrm>
              <a:off x="3175411" y="2545695"/>
              <a:ext cx="26" cy="390"/>
            </a:xfrm>
            <a:custGeom>
              <a:rect b="b" l="l" r="r" t="t"/>
              <a:pathLst>
                <a:path extrusionOk="0" h="15" w="1">
                  <a:moveTo>
                    <a:pt x="1" y="14"/>
                  </a:moveTo>
                  <a:lnTo>
                    <a:pt x="1" y="0"/>
                  </a:lnTo>
                  <a:cubicBezTo>
                    <a:pt x="1" y="4"/>
                    <a:pt x="1" y="11"/>
                    <a:pt x="1"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8"/>
            <p:cNvSpPr/>
            <p:nvPr/>
          </p:nvSpPr>
          <p:spPr>
            <a:xfrm>
              <a:off x="3175515" y="2547697"/>
              <a:ext cx="26" cy="2209"/>
            </a:xfrm>
            <a:custGeom>
              <a:rect b="b" l="l" r="r" t="t"/>
              <a:pathLst>
                <a:path extrusionOk="0" h="85" w="1">
                  <a:moveTo>
                    <a:pt x="0" y="0"/>
                  </a:moveTo>
                  <a:lnTo>
                    <a:pt x="0" y="84"/>
                  </a:lnTo>
                  <a:lnTo>
                    <a:pt x="0" y="8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8"/>
            <p:cNvSpPr/>
            <p:nvPr/>
          </p:nvSpPr>
          <p:spPr>
            <a:xfrm>
              <a:off x="3142743" y="2514925"/>
              <a:ext cx="572" cy="390"/>
            </a:xfrm>
            <a:custGeom>
              <a:rect b="b" l="l" r="r" t="t"/>
              <a:pathLst>
                <a:path extrusionOk="0" h="15" w="22">
                  <a:moveTo>
                    <a:pt x="22" y="1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8"/>
            <p:cNvSpPr/>
            <p:nvPr/>
          </p:nvSpPr>
          <p:spPr>
            <a:xfrm>
              <a:off x="3170863" y="2535326"/>
              <a:ext cx="572" cy="468"/>
            </a:xfrm>
            <a:custGeom>
              <a:rect b="b" l="l" r="r" t="t"/>
              <a:pathLst>
                <a:path extrusionOk="0" h="18" w="22">
                  <a:moveTo>
                    <a:pt x="1" y="0"/>
                  </a:moveTo>
                  <a:cubicBezTo>
                    <a:pt x="8" y="7"/>
                    <a:pt x="15" y="11"/>
                    <a:pt x="22" y="18"/>
                  </a:cubicBezTo>
                  <a:cubicBezTo>
                    <a:pt x="15" y="11"/>
                    <a:pt x="8"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8"/>
            <p:cNvSpPr/>
            <p:nvPr/>
          </p:nvSpPr>
          <p:spPr>
            <a:xfrm>
              <a:off x="3174319" y="2540784"/>
              <a:ext cx="130" cy="390"/>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8"/>
            <p:cNvSpPr/>
            <p:nvPr/>
          </p:nvSpPr>
          <p:spPr>
            <a:xfrm>
              <a:off x="3143575" y="2515471"/>
              <a:ext cx="208" cy="208"/>
            </a:xfrm>
            <a:custGeom>
              <a:rect b="b" l="l" r="r" t="t"/>
              <a:pathLst>
                <a:path extrusionOk="0" h="8" w="8">
                  <a:moveTo>
                    <a:pt x="7"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8"/>
            <p:cNvSpPr/>
            <p:nvPr/>
          </p:nvSpPr>
          <p:spPr>
            <a:xfrm>
              <a:off x="3174969" y="2542967"/>
              <a:ext cx="104" cy="390"/>
            </a:xfrm>
            <a:custGeom>
              <a:rect b="b" l="l" r="r" t="t"/>
              <a:pathLst>
                <a:path extrusionOk="0" h="15" w="4">
                  <a:moveTo>
                    <a:pt x="4"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8"/>
            <p:cNvSpPr/>
            <p:nvPr/>
          </p:nvSpPr>
          <p:spPr>
            <a:xfrm>
              <a:off x="3175333" y="2544864"/>
              <a:ext cx="26" cy="390"/>
            </a:xfrm>
            <a:custGeom>
              <a:rect b="b" l="l" r="r" t="t"/>
              <a:pathLst>
                <a:path extrusionOk="0" h="15" w="1">
                  <a:moveTo>
                    <a:pt x="0" y="15"/>
                  </a:moveTo>
                  <a:lnTo>
                    <a:pt x="0" y="1"/>
                  </a:lnTo>
                  <a:cubicBezTo>
                    <a:pt x="0" y="4"/>
                    <a:pt x="0" y="11"/>
                    <a:pt x="0"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8"/>
            <p:cNvSpPr/>
            <p:nvPr/>
          </p:nvSpPr>
          <p:spPr>
            <a:xfrm>
              <a:off x="3173332" y="2538497"/>
              <a:ext cx="208" cy="390"/>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8"/>
            <p:cNvSpPr/>
            <p:nvPr/>
          </p:nvSpPr>
          <p:spPr>
            <a:xfrm>
              <a:off x="3172604" y="2537327"/>
              <a:ext cx="390" cy="468"/>
            </a:xfrm>
            <a:custGeom>
              <a:rect b="b" l="l" r="r" t="t"/>
              <a:pathLst>
                <a:path extrusionOk="0" h="18" w="15">
                  <a:moveTo>
                    <a:pt x="14" y="18"/>
                  </a:moveTo>
                  <a:cubicBezTo>
                    <a:pt x="11" y="11"/>
                    <a:pt x="4" y="7"/>
                    <a:pt x="0" y="0"/>
                  </a:cubicBezTo>
                  <a:cubicBezTo>
                    <a:pt x="4" y="7"/>
                    <a:pt x="11" y="11"/>
                    <a:pt x="14"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8"/>
            <p:cNvSpPr/>
            <p:nvPr/>
          </p:nvSpPr>
          <p:spPr>
            <a:xfrm>
              <a:off x="3174605" y="2541875"/>
              <a:ext cx="208" cy="390"/>
            </a:xfrm>
            <a:custGeom>
              <a:rect b="b" l="l" r="r" t="t"/>
              <a:pathLst>
                <a:path extrusionOk="0" h="15" w="8">
                  <a:moveTo>
                    <a:pt x="7"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8"/>
            <p:cNvSpPr/>
            <p:nvPr/>
          </p:nvSpPr>
          <p:spPr>
            <a:xfrm>
              <a:off x="3152775" y="2528569"/>
              <a:ext cx="1299" cy="858"/>
            </a:xfrm>
            <a:custGeom>
              <a:rect b="b" l="l" r="r" t="t"/>
              <a:pathLst>
                <a:path extrusionOk="0" h="33" w="50">
                  <a:moveTo>
                    <a:pt x="0" y="1"/>
                  </a:moveTo>
                  <a:lnTo>
                    <a:pt x="18" y="29"/>
                  </a:lnTo>
                  <a:lnTo>
                    <a:pt x="49" y="33"/>
                  </a:lnTo>
                  <a:lnTo>
                    <a:pt x="18" y="2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8"/>
            <p:cNvSpPr/>
            <p:nvPr/>
          </p:nvSpPr>
          <p:spPr>
            <a:xfrm>
              <a:off x="3175515" y="2546319"/>
              <a:ext cx="26" cy="390"/>
            </a:xfrm>
            <a:custGeom>
              <a:rect b="b" l="l" r="r" t="t"/>
              <a:pathLst>
                <a:path extrusionOk="0" h="15" w="1">
                  <a:moveTo>
                    <a:pt x="0" y="15"/>
                  </a:moveTo>
                  <a:lnTo>
                    <a:pt x="0" y="1"/>
                  </a:lnTo>
                  <a:cubicBezTo>
                    <a:pt x="0" y="8"/>
                    <a:pt x="0" y="11"/>
                    <a:pt x="0"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8"/>
            <p:cNvSpPr/>
            <p:nvPr/>
          </p:nvSpPr>
          <p:spPr>
            <a:xfrm>
              <a:off x="3177594" y="2547333"/>
              <a:ext cx="9590" cy="2105"/>
            </a:xfrm>
            <a:custGeom>
              <a:rect b="b" l="l" r="r" t="t"/>
              <a:pathLst>
                <a:path extrusionOk="0" h="81" w="369">
                  <a:moveTo>
                    <a:pt x="368" y="0"/>
                  </a:moveTo>
                  <a:cubicBezTo>
                    <a:pt x="193" y="35"/>
                    <a:pt x="4" y="81"/>
                    <a:pt x="1" y="81"/>
                  </a:cubicBezTo>
                  <a:cubicBezTo>
                    <a:pt x="4" y="81"/>
                    <a:pt x="193" y="39"/>
                    <a:pt x="36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8"/>
            <p:cNvSpPr/>
            <p:nvPr/>
          </p:nvSpPr>
          <p:spPr>
            <a:xfrm>
              <a:off x="3057136" y="2457334"/>
              <a:ext cx="85633" cy="57617"/>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8"/>
            <p:cNvSpPr/>
            <p:nvPr/>
          </p:nvSpPr>
          <p:spPr>
            <a:xfrm>
              <a:off x="3169408" y="2534234"/>
              <a:ext cx="1118" cy="754"/>
            </a:xfrm>
            <a:custGeom>
              <a:rect b="b" l="l" r="r" t="t"/>
              <a:pathLst>
                <a:path extrusionOk="0" h="29" w="43">
                  <a:moveTo>
                    <a:pt x="43" y="28"/>
                  </a:moveTo>
                  <a:cubicBezTo>
                    <a:pt x="29" y="18"/>
                    <a:pt x="15" y="7"/>
                    <a:pt x="1" y="0"/>
                  </a:cubicBezTo>
                  <a:cubicBezTo>
                    <a:pt x="15" y="7"/>
                    <a:pt x="29" y="18"/>
                    <a:pt x="43" y="2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8"/>
            <p:cNvSpPr/>
            <p:nvPr/>
          </p:nvSpPr>
          <p:spPr>
            <a:xfrm>
              <a:off x="3171876" y="2536236"/>
              <a:ext cx="390" cy="572"/>
            </a:xfrm>
            <a:custGeom>
              <a:rect b="b" l="l" r="r" t="t"/>
              <a:pathLst>
                <a:path extrusionOk="0" h="22" w="15">
                  <a:moveTo>
                    <a:pt x="0" y="0"/>
                  </a:moveTo>
                  <a:cubicBezTo>
                    <a:pt x="4" y="11"/>
                    <a:pt x="7" y="14"/>
                    <a:pt x="14" y="21"/>
                  </a:cubicBezTo>
                  <a:cubicBezTo>
                    <a:pt x="7" y="14"/>
                    <a:pt x="4"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8"/>
            <p:cNvSpPr/>
            <p:nvPr/>
          </p:nvSpPr>
          <p:spPr>
            <a:xfrm>
              <a:off x="3175515" y="2546969"/>
              <a:ext cx="26" cy="286"/>
            </a:xfrm>
            <a:custGeom>
              <a:rect b="b" l="l" r="r" t="t"/>
              <a:pathLst>
                <a:path extrusionOk="0" h="11" w="1">
                  <a:moveTo>
                    <a:pt x="0" y="11"/>
                  </a:moveTo>
                  <a:lnTo>
                    <a:pt x="0" y="0"/>
                  </a:lnTo>
                  <a:cubicBezTo>
                    <a:pt x="0" y="4"/>
                    <a:pt x="0" y="7"/>
                    <a:pt x="0"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8"/>
            <p:cNvSpPr/>
            <p:nvPr/>
          </p:nvSpPr>
          <p:spPr>
            <a:xfrm>
              <a:off x="3175515" y="2547411"/>
              <a:ext cx="26" cy="208"/>
            </a:xfrm>
            <a:custGeom>
              <a:rect b="b" l="l" r="r" t="t"/>
              <a:pathLst>
                <a:path extrusionOk="0" h="8" w="1">
                  <a:moveTo>
                    <a:pt x="0"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8"/>
            <p:cNvSpPr/>
            <p:nvPr/>
          </p:nvSpPr>
          <p:spPr>
            <a:xfrm>
              <a:off x="3187600" y="2547229"/>
              <a:ext cx="130" cy="26"/>
            </a:xfrm>
            <a:custGeom>
              <a:rect b="b" l="l" r="r" t="t"/>
              <a:pathLst>
                <a:path extrusionOk="0" h="1" w="5">
                  <a:moveTo>
                    <a:pt x="1" y="1"/>
                  </a:moveTo>
                  <a:lnTo>
                    <a:pt x="4" y="1"/>
                  </a:ln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8"/>
            <p:cNvSpPr/>
            <p:nvPr/>
          </p:nvSpPr>
          <p:spPr>
            <a:xfrm>
              <a:off x="3175151" y="2543954"/>
              <a:ext cx="104" cy="390"/>
            </a:xfrm>
            <a:custGeom>
              <a:rect b="b" l="l" r="r" t="t"/>
              <a:pathLst>
                <a:path extrusionOk="0" h="15" w="4">
                  <a:moveTo>
                    <a:pt x="0" y="1"/>
                  </a:moveTo>
                  <a:cubicBezTo>
                    <a:pt x="0" y="4"/>
                    <a:pt x="0" y="11"/>
                    <a:pt x="4" y="15"/>
                  </a:cubicBezTo>
                  <a:cubicBezTo>
                    <a:pt x="4" y="11"/>
                    <a:pt x="4"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8"/>
            <p:cNvSpPr/>
            <p:nvPr/>
          </p:nvSpPr>
          <p:spPr>
            <a:xfrm>
              <a:off x="3173878" y="2539692"/>
              <a:ext cx="208" cy="286"/>
            </a:xfrm>
            <a:custGeom>
              <a:rect b="b" l="l" r="r" t="t"/>
              <a:pathLst>
                <a:path extrusionOk="0" h="11" w="8">
                  <a:moveTo>
                    <a:pt x="7" y="1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8"/>
            <p:cNvSpPr/>
            <p:nvPr/>
          </p:nvSpPr>
          <p:spPr>
            <a:xfrm>
              <a:off x="2967423" y="2634759"/>
              <a:ext cx="208" cy="2937"/>
            </a:xfrm>
            <a:custGeom>
              <a:rect b="b" l="l" r="r" t="t"/>
              <a:pathLst>
                <a:path extrusionOk="0" h="113" w="8">
                  <a:moveTo>
                    <a:pt x="1" y="0"/>
                  </a:moveTo>
                  <a:cubicBezTo>
                    <a:pt x="4" y="35"/>
                    <a:pt x="8" y="74"/>
                    <a:pt x="8" y="113"/>
                  </a:cubicBezTo>
                  <a:cubicBezTo>
                    <a:pt x="8" y="70"/>
                    <a:pt x="4" y="28"/>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8"/>
            <p:cNvSpPr/>
            <p:nvPr/>
          </p:nvSpPr>
          <p:spPr>
            <a:xfrm>
              <a:off x="2967423" y="2643855"/>
              <a:ext cx="26" cy="1040"/>
            </a:xfrm>
            <a:custGeom>
              <a:rect b="b" l="l" r="r" t="t"/>
              <a:pathLst>
                <a:path extrusionOk="0" h="40" w="1">
                  <a:moveTo>
                    <a:pt x="1" y="39"/>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8"/>
            <p:cNvSpPr/>
            <p:nvPr/>
          </p:nvSpPr>
          <p:spPr>
            <a:xfrm>
              <a:off x="2954689" y="2610953"/>
              <a:ext cx="3119" cy="517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8"/>
            <p:cNvSpPr/>
            <p:nvPr/>
          </p:nvSpPr>
          <p:spPr>
            <a:xfrm>
              <a:off x="3022649" y="2670415"/>
              <a:ext cx="390" cy="312"/>
            </a:xfrm>
            <a:custGeom>
              <a:rect b="b" l="l" r="r" t="t"/>
              <a:pathLst>
                <a:path extrusionOk="0" h="12" w="15">
                  <a:moveTo>
                    <a:pt x="15"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8"/>
            <p:cNvSpPr/>
            <p:nvPr/>
          </p:nvSpPr>
          <p:spPr>
            <a:xfrm>
              <a:off x="3026028" y="2673326"/>
              <a:ext cx="208" cy="312"/>
            </a:xfrm>
            <a:custGeom>
              <a:rect b="b" l="l" r="r" t="t"/>
              <a:pathLst>
                <a:path extrusionOk="0" h="12" w="8">
                  <a:moveTo>
                    <a:pt x="7"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8"/>
            <p:cNvSpPr/>
            <p:nvPr/>
          </p:nvSpPr>
          <p:spPr>
            <a:xfrm>
              <a:off x="3044584" y="2670597"/>
              <a:ext cx="858" cy="494"/>
            </a:xfrm>
            <a:custGeom>
              <a:rect b="b" l="l" r="r" t="t"/>
              <a:pathLst>
                <a:path extrusionOk="0" h="19" w="33">
                  <a:moveTo>
                    <a:pt x="32" y="1"/>
                  </a:moveTo>
                  <a:cubicBezTo>
                    <a:pt x="22" y="4"/>
                    <a:pt x="11" y="11"/>
                    <a:pt x="1" y="18"/>
                  </a:cubicBezTo>
                  <a:cubicBezTo>
                    <a:pt x="11" y="11"/>
                    <a:pt x="22" y="4"/>
                    <a:pt x="3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8"/>
            <p:cNvSpPr/>
            <p:nvPr/>
          </p:nvSpPr>
          <p:spPr>
            <a:xfrm>
              <a:off x="3014463" y="2673066"/>
              <a:ext cx="1403" cy="572"/>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8"/>
            <p:cNvSpPr/>
            <p:nvPr/>
          </p:nvSpPr>
          <p:spPr>
            <a:xfrm>
              <a:off x="3016464" y="2670051"/>
              <a:ext cx="2859" cy="2937"/>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8"/>
            <p:cNvSpPr/>
            <p:nvPr/>
          </p:nvSpPr>
          <p:spPr>
            <a:xfrm>
              <a:off x="3021740" y="2670155"/>
              <a:ext cx="390" cy="104"/>
            </a:xfrm>
            <a:custGeom>
              <a:rect b="b" l="l" r="r" t="t"/>
              <a:pathLst>
                <a:path extrusionOk="0" h="4" w="15">
                  <a:moveTo>
                    <a:pt x="15"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8"/>
            <p:cNvSpPr/>
            <p:nvPr/>
          </p:nvSpPr>
          <p:spPr>
            <a:xfrm>
              <a:off x="3016282" y="2673066"/>
              <a:ext cx="130" cy="208"/>
            </a:xfrm>
            <a:custGeom>
              <a:rect b="b" l="l" r="r" t="t"/>
              <a:pathLst>
                <a:path extrusionOk="0" h="8" w="5">
                  <a:moveTo>
                    <a:pt x="4"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8"/>
            <p:cNvSpPr/>
            <p:nvPr/>
          </p:nvSpPr>
          <p:spPr>
            <a:xfrm>
              <a:off x="3025196" y="2672520"/>
              <a:ext cx="312" cy="286"/>
            </a:xfrm>
            <a:custGeom>
              <a:rect b="b" l="l" r="r" t="t"/>
              <a:pathLst>
                <a:path extrusionOk="0" h="11" w="12">
                  <a:moveTo>
                    <a:pt x="11"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8"/>
            <p:cNvSpPr/>
            <p:nvPr/>
          </p:nvSpPr>
          <p:spPr>
            <a:xfrm>
              <a:off x="3024469" y="2671793"/>
              <a:ext cx="312" cy="286"/>
            </a:xfrm>
            <a:custGeom>
              <a:rect b="b" l="l" r="r" t="t"/>
              <a:pathLst>
                <a:path extrusionOk="0" h="11" w="12">
                  <a:moveTo>
                    <a:pt x="1" y="0"/>
                  </a:moveTo>
                  <a:lnTo>
                    <a:pt x="1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8"/>
            <p:cNvSpPr/>
            <p:nvPr/>
          </p:nvSpPr>
          <p:spPr>
            <a:xfrm>
              <a:off x="3020752" y="2669973"/>
              <a:ext cx="468" cy="26"/>
            </a:xfrm>
            <a:custGeom>
              <a:rect b="b" l="l" r="r" t="t"/>
              <a:pathLst>
                <a:path extrusionOk="0" h="1" w="18">
                  <a:moveTo>
                    <a:pt x="18"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8"/>
            <p:cNvSpPr/>
            <p:nvPr/>
          </p:nvSpPr>
          <p:spPr>
            <a:xfrm>
              <a:off x="3015918" y="2673508"/>
              <a:ext cx="208" cy="26"/>
            </a:xfrm>
            <a:custGeom>
              <a:rect b="b" l="l" r="r" t="t"/>
              <a:pathLst>
                <a:path extrusionOk="0" h="1" w="8">
                  <a:moveTo>
                    <a:pt x="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8"/>
            <p:cNvSpPr/>
            <p:nvPr/>
          </p:nvSpPr>
          <p:spPr>
            <a:xfrm>
              <a:off x="3042115" y="2671065"/>
              <a:ext cx="2495" cy="1377"/>
            </a:xfrm>
            <a:custGeom>
              <a:rect b="b" l="l" r="r" t="t"/>
              <a:pathLst>
                <a:path extrusionOk="0" h="53" w="96">
                  <a:moveTo>
                    <a:pt x="96" y="0"/>
                  </a:moveTo>
                  <a:cubicBezTo>
                    <a:pt x="68" y="21"/>
                    <a:pt x="36" y="39"/>
                    <a:pt x="1" y="53"/>
                  </a:cubicBezTo>
                  <a:cubicBezTo>
                    <a:pt x="36" y="39"/>
                    <a:pt x="68" y="21"/>
                    <a:pt x="9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8"/>
            <p:cNvSpPr/>
            <p:nvPr/>
          </p:nvSpPr>
          <p:spPr>
            <a:xfrm>
              <a:off x="3045493" y="2669869"/>
              <a:ext cx="2859" cy="676"/>
            </a:xfrm>
            <a:custGeom>
              <a:rect b="b" l="l" r="r" t="t"/>
              <a:pathLst>
                <a:path extrusionOk="0" h="26" w="110">
                  <a:moveTo>
                    <a:pt x="109" y="1"/>
                  </a:moveTo>
                  <a:lnTo>
                    <a:pt x="109" y="1"/>
                  </a:lnTo>
                  <a:cubicBezTo>
                    <a:pt x="71" y="1"/>
                    <a:pt x="36" y="8"/>
                    <a:pt x="1" y="25"/>
                  </a:cubicBezTo>
                  <a:cubicBezTo>
                    <a:pt x="36" y="8"/>
                    <a:pt x="71" y="1"/>
                    <a:pt x="10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8"/>
            <p:cNvSpPr/>
            <p:nvPr/>
          </p:nvSpPr>
          <p:spPr>
            <a:xfrm>
              <a:off x="3023559" y="2671065"/>
              <a:ext cx="390" cy="286"/>
            </a:xfrm>
            <a:custGeom>
              <a:rect b="b" l="l" r="r" t="t"/>
              <a:pathLst>
                <a:path extrusionOk="0" h="11" w="15">
                  <a:moveTo>
                    <a:pt x="15"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8"/>
            <p:cNvSpPr/>
            <p:nvPr/>
          </p:nvSpPr>
          <p:spPr>
            <a:xfrm>
              <a:off x="2967527" y="2641126"/>
              <a:ext cx="104" cy="2313"/>
            </a:xfrm>
            <a:custGeom>
              <a:rect b="b" l="l" r="r" t="t"/>
              <a:pathLst>
                <a:path extrusionOk="0" h="89" w="4">
                  <a:moveTo>
                    <a:pt x="4" y="1"/>
                  </a:moveTo>
                  <a:lnTo>
                    <a:pt x="0" y="88"/>
                  </a:lnTo>
                  <a:cubicBezTo>
                    <a:pt x="4" y="60"/>
                    <a:pt x="4" y="32"/>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8"/>
            <p:cNvSpPr/>
            <p:nvPr/>
          </p:nvSpPr>
          <p:spPr>
            <a:xfrm>
              <a:off x="3012930" y="2671507"/>
              <a:ext cx="1559" cy="1585"/>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8"/>
            <p:cNvSpPr/>
            <p:nvPr/>
          </p:nvSpPr>
          <p:spPr>
            <a:xfrm>
              <a:off x="2967423" y="2645778"/>
              <a:ext cx="572" cy="1663"/>
            </a:xfrm>
            <a:custGeom>
              <a:rect b="b" l="l" r="r" t="t"/>
              <a:pathLst>
                <a:path extrusionOk="0" h="64" w="22">
                  <a:moveTo>
                    <a:pt x="1" y="0"/>
                  </a:moveTo>
                  <a:cubicBezTo>
                    <a:pt x="4" y="21"/>
                    <a:pt x="11" y="42"/>
                    <a:pt x="22" y="63"/>
                  </a:cubicBezTo>
                  <a:cubicBezTo>
                    <a:pt x="11" y="42"/>
                    <a:pt x="4" y="21"/>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8"/>
            <p:cNvSpPr/>
            <p:nvPr/>
          </p:nvSpPr>
          <p:spPr>
            <a:xfrm>
              <a:off x="2967969" y="2647415"/>
              <a:ext cx="676" cy="1299"/>
            </a:xfrm>
            <a:custGeom>
              <a:rect b="b" l="l" r="r" t="t"/>
              <a:pathLst>
                <a:path extrusionOk="0" h="50" w="26">
                  <a:moveTo>
                    <a:pt x="25" y="49"/>
                  </a:moveTo>
                  <a:cubicBezTo>
                    <a:pt x="15" y="35"/>
                    <a:pt x="8" y="18"/>
                    <a:pt x="1" y="0"/>
                  </a:cubicBezTo>
                  <a:cubicBezTo>
                    <a:pt x="8" y="18"/>
                    <a:pt x="15" y="35"/>
                    <a:pt x="25" y="4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8"/>
            <p:cNvSpPr/>
            <p:nvPr/>
          </p:nvSpPr>
          <p:spPr>
            <a:xfrm>
              <a:off x="3014021" y="2672780"/>
              <a:ext cx="754" cy="572"/>
            </a:xfrm>
            <a:custGeom>
              <a:rect b="b" l="l" r="r" t="t"/>
              <a:pathLst>
                <a:path extrusionOk="0" h="22" w="29">
                  <a:moveTo>
                    <a:pt x="0" y="1"/>
                  </a:moveTo>
                  <a:lnTo>
                    <a:pt x="0" y="1"/>
                  </a:lnTo>
                  <a:cubicBezTo>
                    <a:pt x="11" y="8"/>
                    <a:pt x="18" y="15"/>
                    <a:pt x="28" y="22"/>
                  </a:cubicBezTo>
                  <a:lnTo>
                    <a:pt x="18" y="1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8"/>
            <p:cNvSpPr/>
            <p:nvPr/>
          </p:nvSpPr>
          <p:spPr>
            <a:xfrm>
              <a:off x="2954793" y="2610563"/>
              <a:ext cx="1377" cy="286"/>
            </a:xfrm>
            <a:custGeom>
              <a:rect b="b" l="l" r="r" t="t"/>
              <a:pathLst>
                <a:path extrusionOk="0" h="11" w="53">
                  <a:moveTo>
                    <a:pt x="53" y="0"/>
                  </a:moveTo>
                  <a:lnTo>
                    <a:pt x="53" y="0"/>
                  </a:lnTo>
                  <a:cubicBezTo>
                    <a:pt x="35" y="4"/>
                    <a:pt x="18" y="7"/>
                    <a:pt x="0" y="11"/>
                  </a:cubicBezTo>
                  <a:cubicBezTo>
                    <a:pt x="18" y="11"/>
                    <a:pt x="35" y="4"/>
                    <a:pt x="5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8"/>
            <p:cNvSpPr/>
            <p:nvPr/>
          </p:nvSpPr>
          <p:spPr>
            <a:xfrm>
              <a:off x="2958795" y="2608822"/>
              <a:ext cx="832" cy="676"/>
            </a:xfrm>
            <a:custGeom>
              <a:rect b="b" l="l" r="r" t="t"/>
              <a:pathLst>
                <a:path extrusionOk="0" h="26" w="32">
                  <a:moveTo>
                    <a:pt x="0" y="25"/>
                  </a:moveTo>
                  <a:cubicBezTo>
                    <a:pt x="11" y="18"/>
                    <a:pt x="21" y="11"/>
                    <a:pt x="32" y="1"/>
                  </a:cubicBezTo>
                  <a:cubicBezTo>
                    <a:pt x="21" y="11"/>
                    <a:pt x="11" y="18"/>
                    <a:pt x="0"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8"/>
            <p:cNvSpPr/>
            <p:nvPr/>
          </p:nvSpPr>
          <p:spPr>
            <a:xfrm>
              <a:off x="2956248" y="2610199"/>
              <a:ext cx="1118" cy="390"/>
            </a:xfrm>
            <a:custGeom>
              <a:rect b="b" l="l" r="r" t="t"/>
              <a:pathLst>
                <a:path extrusionOk="0" h="15" w="43">
                  <a:moveTo>
                    <a:pt x="0" y="14"/>
                  </a:moveTo>
                  <a:cubicBezTo>
                    <a:pt x="14" y="11"/>
                    <a:pt x="28" y="4"/>
                    <a:pt x="42" y="0"/>
                  </a:cubicBezTo>
                  <a:cubicBezTo>
                    <a:pt x="28" y="4"/>
                    <a:pt x="14" y="11"/>
                    <a:pt x="0"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8"/>
            <p:cNvSpPr/>
            <p:nvPr/>
          </p:nvSpPr>
          <p:spPr>
            <a:xfrm>
              <a:off x="2957600" y="2609550"/>
              <a:ext cx="1040" cy="572"/>
            </a:xfrm>
            <a:custGeom>
              <a:rect b="b" l="l" r="r" t="t"/>
              <a:pathLst>
                <a:path extrusionOk="0" h="22" w="40">
                  <a:moveTo>
                    <a:pt x="1" y="22"/>
                  </a:moveTo>
                  <a:cubicBezTo>
                    <a:pt x="11" y="15"/>
                    <a:pt x="25" y="8"/>
                    <a:pt x="39" y="1"/>
                  </a:cubicBezTo>
                  <a:cubicBezTo>
                    <a:pt x="25" y="8"/>
                    <a:pt x="11" y="15"/>
                    <a:pt x="1"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8"/>
            <p:cNvSpPr/>
            <p:nvPr/>
          </p:nvSpPr>
          <p:spPr>
            <a:xfrm>
              <a:off x="2959705" y="2608016"/>
              <a:ext cx="650" cy="754"/>
            </a:xfrm>
            <a:custGeom>
              <a:rect b="b" l="l" r="r" t="t"/>
              <a:pathLst>
                <a:path extrusionOk="0" h="29" w="25">
                  <a:moveTo>
                    <a:pt x="25" y="0"/>
                  </a:moveTo>
                  <a:cubicBezTo>
                    <a:pt x="18" y="11"/>
                    <a:pt x="7" y="21"/>
                    <a:pt x="0" y="28"/>
                  </a:cubicBezTo>
                  <a:cubicBezTo>
                    <a:pt x="7" y="21"/>
                    <a:pt x="18" y="11"/>
                    <a:pt x="2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8"/>
            <p:cNvSpPr/>
            <p:nvPr/>
          </p:nvSpPr>
          <p:spPr>
            <a:xfrm>
              <a:off x="2960978" y="2606015"/>
              <a:ext cx="390" cy="1014"/>
            </a:xfrm>
            <a:custGeom>
              <a:rect b="b" l="l" r="r" t="t"/>
              <a:pathLst>
                <a:path extrusionOk="0" h="39" w="15">
                  <a:moveTo>
                    <a:pt x="0" y="39"/>
                  </a:moveTo>
                  <a:cubicBezTo>
                    <a:pt x="7" y="25"/>
                    <a:pt x="11" y="14"/>
                    <a:pt x="14" y="0"/>
                  </a:cubicBezTo>
                  <a:cubicBezTo>
                    <a:pt x="11" y="14"/>
                    <a:pt x="7" y="25"/>
                    <a:pt x="0" y="3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8"/>
            <p:cNvSpPr/>
            <p:nvPr/>
          </p:nvSpPr>
          <p:spPr>
            <a:xfrm>
              <a:off x="2977065" y="2601363"/>
              <a:ext cx="2677" cy="390"/>
            </a:xfrm>
            <a:custGeom>
              <a:rect b="b" l="l" r="r" t="t"/>
              <a:pathLst>
                <a:path extrusionOk="0" h="15" w="103">
                  <a:moveTo>
                    <a:pt x="102" y="15"/>
                  </a:moveTo>
                  <a:cubicBezTo>
                    <a:pt x="71" y="4"/>
                    <a:pt x="36" y="1"/>
                    <a:pt x="1" y="1"/>
                  </a:cubicBezTo>
                  <a:cubicBezTo>
                    <a:pt x="36" y="1"/>
                    <a:pt x="71" y="4"/>
                    <a:pt x="102"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8"/>
            <p:cNvSpPr/>
            <p:nvPr/>
          </p:nvSpPr>
          <p:spPr>
            <a:xfrm>
              <a:off x="2961342" y="2604742"/>
              <a:ext cx="104" cy="1118"/>
            </a:xfrm>
            <a:custGeom>
              <a:rect b="b" l="l" r="r" t="t"/>
              <a:pathLst>
                <a:path extrusionOk="0" h="43" w="4">
                  <a:moveTo>
                    <a:pt x="0" y="42"/>
                  </a:moveTo>
                  <a:cubicBezTo>
                    <a:pt x="4" y="28"/>
                    <a:pt x="4" y="14"/>
                    <a:pt x="4" y="0"/>
                  </a:cubicBezTo>
                  <a:cubicBezTo>
                    <a:pt x="4" y="14"/>
                    <a:pt x="4" y="28"/>
                    <a:pt x="0" y="4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8"/>
            <p:cNvSpPr/>
            <p:nvPr/>
          </p:nvSpPr>
          <p:spPr>
            <a:xfrm>
              <a:off x="2960432" y="2607107"/>
              <a:ext cx="572" cy="832"/>
            </a:xfrm>
            <a:custGeom>
              <a:rect b="b" l="l" r="r" t="t"/>
              <a:pathLst>
                <a:path extrusionOk="0" h="32" w="22">
                  <a:moveTo>
                    <a:pt x="0" y="32"/>
                  </a:moveTo>
                  <a:cubicBezTo>
                    <a:pt x="7" y="21"/>
                    <a:pt x="14" y="11"/>
                    <a:pt x="21" y="0"/>
                  </a:cubicBezTo>
                  <a:cubicBezTo>
                    <a:pt x="14" y="11"/>
                    <a:pt x="7" y="21"/>
                    <a:pt x="0"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8"/>
            <p:cNvSpPr/>
            <p:nvPr/>
          </p:nvSpPr>
          <p:spPr>
            <a:xfrm>
              <a:off x="3052043" y="2605781"/>
              <a:ext cx="112037" cy="75783"/>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8"/>
            <p:cNvSpPr/>
            <p:nvPr/>
          </p:nvSpPr>
          <p:spPr>
            <a:xfrm>
              <a:off x="3140118" y="2661683"/>
              <a:ext cx="1299" cy="26"/>
            </a:xfrm>
            <a:custGeom>
              <a:rect b="b" l="l" r="r" t="t"/>
              <a:pathLst>
                <a:path extrusionOk="0" h="1" w="50">
                  <a:moveTo>
                    <a:pt x="0" y="1"/>
                  </a:moveTo>
                  <a:lnTo>
                    <a:pt x="21" y="1"/>
                  </a:lnTo>
                  <a:cubicBezTo>
                    <a:pt x="32" y="1"/>
                    <a:pt x="39" y="1"/>
                    <a:pt x="49" y="1"/>
                  </a:cubicBezTo>
                  <a:cubicBezTo>
                    <a:pt x="32" y="1"/>
                    <a:pt x="14" y="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8"/>
            <p:cNvSpPr/>
            <p:nvPr/>
          </p:nvSpPr>
          <p:spPr>
            <a:xfrm>
              <a:off x="3164132" y="2650586"/>
              <a:ext cx="130" cy="208"/>
            </a:xfrm>
            <a:custGeom>
              <a:rect b="b" l="l" r="r" t="t"/>
              <a:pathLst>
                <a:path extrusionOk="0" h="8" w="5">
                  <a:moveTo>
                    <a:pt x="1" y="1"/>
                  </a:moveTo>
                  <a:cubicBezTo>
                    <a:pt x="4" y="1"/>
                    <a:pt x="4" y="4"/>
                    <a:pt x="1" y="8"/>
                  </a:cubicBezTo>
                  <a:cubicBezTo>
                    <a:pt x="4" y="4"/>
                    <a:pt x="4"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8"/>
            <p:cNvSpPr/>
            <p:nvPr/>
          </p:nvSpPr>
          <p:spPr>
            <a:xfrm>
              <a:off x="3164132" y="2651132"/>
              <a:ext cx="26" cy="130"/>
            </a:xfrm>
            <a:custGeom>
              <a:rect b="b" l="l" r="r" t="t"/>
              <a:pathLst>
                <a:path extrusionOk="0" h="5" w="1">
                  <a:moveTo>
                    <a:pt x="1" y="1"/>
                  </a:moveTo>
                  <a:lnTo>
                    <a:pt x="1" y="4"/>
                  </a:lnTo>
                  <a:cubicBezTo>
                    <a:pt x="1" y="1"/>
                    <a:pt x="1"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8"/>
            <p:cNvSpPr/>
            <p:nvPr/>
          </p:nvSpPr>
          <p:spPr>
            <a:xfrm>
              <a:off x="3164236" y="2650872"/>
              <a:ext cx="26" cy="208"/>
            </a:xfrm>
            <a:custGeom>
              <a:rect b="b" l="l" r="r" t="t"/>
              <a:pathLst>
                <a:path extrusionOk="0" h="8" w="1">
                  <a:moveTo>
                    <a:pt x="0" y="0"/>
                  </a:moveTo>
                  <a:cubicBezTo>
                    <a:pt x="0" y="4"/>
                    <a:pt x="0" y="4"/>
                    <a:pt x="0" y="7"/>
                  </a:cubicBezTo>
                  <a:cubicBezTo>
                    <a:pt x="0" y="4"/>
                    <a:pt x="0" y="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8"/>
            <p:cNvSpPr/>
            <p:nvPr/>
          </p:nvSpPr>
          <p:spPr>
            <a:xfrm>
              <a:off x="3163768" y="2651495"/>
              <a:ext cx="208" cy="130"/>
            </a:xfrm>
            <a:custGeom>
              <a:rect b="b" l="l" r="r" t="t"/>
              <a:pathLst>
                <a:path extrusionOk="0" h="5" w="8">
                  <a:moveTo>
                    <a:pt x="8"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8"/>
            <p:cNvSpPr/>
            <p:nvPr/>
          </p:nvSpPr>
          <p:spPr>
            <a:xfrm>
              <a:off x="3163404" y="2651677"/>
              <a:ext cx="312" cy="208"/>
            </a:xfrm>
            <a:custGeom>
              <a:rect b="b" l="l" r="r" t="t"/>
              <a:pathLst>
                <a:path extrusionOk="0" h="8" w="12">
                  <a:moveTo>
                    <a:pt x="1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8"/>
            <p:cNvSpPr/>
            <p:nvPr/>
          </p:nvSpPr>
          <p:spPr>
            <a:xfrm>
              <a:off x="3163950" y="2651313"/>
              <a:ext cx="130" cy="130"/>
            </a:xfrm>
            <a:custGeom>
              <a:rect b="b" l="l" r="r" t="t"/>
              <a:pathLst>
                <a:path extrusionOk="0" h="5" w="5">
                  <a:moveTo>
                    <a:pt x="4"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8"/>
            <p:cNvSpPr/>
            <p:nvPr/>
          </p:nvSpPr>
          <p:spPr>
            <a:xfrm>
              <a:off x="3141652" y="266160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8"/>
            <p:cNvSpPr/>
            <p:nvPr/>
          </p:nvSpPr>
          <p:spPr>
            <a:xfrm>
              <a:off x="3162962" y="2651963"/>
              <a:ext cx="390" cy="286"/>
            </a:xfrm>
            <a:custGeom>
              <a:rect b="b" l="l" r="r" t="t"/>
              <a:pathLst>
                <a:path extrusionOk="0" h="11" w="15">
                  <a:moveTo>
                    <a:pt x="14"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8"/>
            <p:cNvSpPr/>
            <p:nvPr/>
          </p:nvSpPr>
          <p:spPr>
            <a:xfrm>
              <a:off x="3134765" y="2660773"/>
              <a:ext cx="5380" cy="936"/>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8"/>
            <p:cNvSpPr/>
            <p:nvPr/>
          </p:nvSpPr>
          <p:spPr>
            <a:xfrm>
              <a:off x="3125565" y="2660513"/>
              <a:ext cx="650" cy="468"/>
            </a:xfrm>
            <a:custGeom>
              <a:rect b="b" l="l" r="r" t="t"/>
              <a:pathLst>
                <a:path extrusionOk="0" h="18" w="25">
                  <a:moveTo>
                    <a:pt x="25" y="0"/>
                  </a:moveTo>
                  <a:lnTo>
                    <a:pt x="0" y="11"/>
                  </a:lnTo>
                  <a:lnTo>
                    <a:pt x="0" y="18"/>
                  </a:lnTo>
                  <a:cubicBezTo>
                    <a:pt x="7" y="11"/>
                    <a:pt x="14" y="7"/>
                    <a:pt x="2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8"/>
            <p:cNvSpPr/>
            <p:nvPr/>
          </p:nvSpPr>
          <p:spPr>
            <a:xfrm>
              <a:off x="3128839" y="2659786"/>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8"/>
            <p:cNvSpPr/>
            <p:nvPr/>
          </p:nvSpPr>
          <p:spPr>
            <a:xfrm>
              <a:off x="3139391" y="2661683"/>
              <a:ext cx="1195" cy="26"/>
            </a:xfrm>
            <a:custGeom>
              <a:rect b="b" l="l" r="r" t="t"/>
              <a:pathLst>
                <a:path extrusionOk="0" h="1" w="46">
                  <a:moveTo>
                    <a:pt x="25" y="1"/>
                  </a:moveTo>
                  <a:lnTo>
                    <a:pt x="0" y="1"/>
                  </a:lnTo>
                  <a:cubicBezTo>
                    <a:pt x="14" y="1"/>
                    <a:pt x="32" y="1"/>
                    <a:pt x="46" y="1"/>
                  </a:cubicBez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8"/>
            <p:cNvSpPr/>
            <p:nvPr/>
          </p:nvSpPr>
          <p:spPr>
            <a:xfrm>
              <a:off x="3057864" y="2675249"/>
              <a:ext cx="2313" cy="2651"/>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8"/>
            <p:cNvSpPr/>
            <p:nvPr/>
          </p:nvSpPr>
          <p:spPr>
            <a:xfrm>
              <a:off x="3051783" y="2670415"/>
              <a:ext cx="5302" cy="366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8"/>
            <p:cNvSpPr/>
            <p:nvPr/>
          </p:nvSpPr>
          <p:spPr>
            <a:xfrm>
              <a:off x="3079980" y="2676782"/>
              <a:ext cx="7121" cy="2027"/>
            </a:xfrm>
            <a:custGeom>
              <a:rect b="b" l="l" r="r" t="t"/>
              <a:pathLst>
                <a:path extrusionOk="0" h="78" w="274">
                  <a:moveTo>
                    <a:pt x="0" y="1"/>
                  </a:moveTo>
                  <a:cubicBezTo>
                    <a:pt x="77" y="1"/>
                    <a:pt x="207" y="11"/>
                    <a:pt x="273" y="78"/>
                  </a:cubicBezTo>
                  <a:cubicBezTo>
                    <a:pt x="207" y="11"/>
                    <a:pt x="81" y="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8"/>
            <p:cNvSpPr/>
            <p:nvPr/>
          </p:nvSpPr>
          <p:spPr>
            <a:xfrm>
              <a:off x="3087075" y="2678784"/>
              <a:ext cx="1299" cy="936"/>
            </a:xfrm>
            <a:custGeom>
              <a:rect b="b" l="l" r="r" t="t"/>
              <a:pathLst>
                <a:path extrusionOk="0" h="36" w="50">
                  <a:moveTo>
                    <a:pt x="0" y="1"/>
                  </a:moveTo>
                  <a:cubicBezTo>
                    <a:pt x="14" y="18"/>
                    <a:pt x="32" y="29"/>
                    <a:pt x="49" y="36"/>
                  </a:cubicBezTo>
                  <a:cubicBezTo>
                    <a:pt x="32" y="29"/>
                    <a:pt x="14" y="15"/>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8"/>
            <p:cNvSpPr/>
            <p:nvPr/>
          </p:nvSpPr>
          <p:spPr>
            <a:xfrm>
              <a:off x="3057058" y="2674158"/>
              <a:ext cx="468" cy="572"/>
            </a:xfrm>
            <a:custGeom>
              <a:rect b="b" l="l" r="r" t="t"/>
              <a:pathLst>
                <a:path extrusionOk="0" h="22" w="18">
                  <a:moveTo>
                    <a:pt x="0" y="0"/>
                  </a:moveTo>
                  <a:lnTo>
                    <a:pt x="0" y="0"/>
                  </a:lnTo>
                  <a:cubicBezTo>
                    <a:pt x="7" y="7"/>
                    <a:pt x="11" y="14"/>
                    <a:pt x="18" y="21"/>
                  </a:cubicBezTo>
                  <a:cubicBezTo>
                    <a:pt x="14" y="14"/>
                    <a:pt x="7"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8"/>
            <p:cNvSpPr/>
            <p:nvPr/>
          </p:nvSpPr>
          <p:spPr>
            <a:xfrm>
              <a:off x="3123200" y="2663242"/>
              <a:ext cx="286" cy="104"/>
            </a:xfrm>
            <a:custGeom>
              <a:rect b="b" l="l" r="r" t="t"/>
              <a:pathLst>
                <a:path extrusionOk="0" h="4" w="11">
                  <a:moveTo>
                    <a:pt x="11"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8"/>
            <p:cNvSpPr/>
            <p:nvPr/>
          </p:nvSpPr>
          <p:spPr>
            <a:xfrm>
              <a:off x="3122550" y="2663060"/>
              <a:ext cx="208" cy="26"/>
            </a:xfrm>
            <a:custGeom>
              <a:rect b="b" l="l" r="r" t="t"/>
              <a:pathLst>
                <a:path extrusionOk="0" h="1" w="8">
                  <a:moveTo>
                    <a:pt x="8"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8"/>
            <p:cNvSpPr/>
            <p:nvPr/>
          </p:nvSpPr>
          <p:spPr>
            <a:xfrm>
              <a:off x="3121822" y="2662878"/>
              <a:ext cx="130" cy="26"/>
            </a:xfrm>
            <a:custGeom>
              <a:rect b="b" l="l" r="r" t="t"/>
              <a:pathLst>
                <a:path extrusionOk="0" h="1" w="5">
                  <a:moveTo>
                    <a:pt x="4"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8"/>
            <p:cNvSpPr/>
            <p:nvPr/>
          </p:nvSpPr>
          <p:spPr>
            <a:xfrm>
              <a:off x="3088349" y="2678524"/>
              <a:ext cx="468" cy="119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8"/>
            <p:cNvSpPr/>
            <p:nvPr/>
          </p:nvSpPr>
          <p:spPr>
            <a:xfrm>
              <a:off x="3086608" y="2661371"/>
              <a:ext cx="17776" cy="2079"/>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8"/>
            <p:cNvSpPr/>
            <p:nvPr/>
          </p:nvSpPr>
          <p:spPr>
            <a:xfrm>
              <a:off x="3127384" y="2659318"/>
              <a:ext cx="1481" cy="676"/>
            </a:xfrm>
            <a:custGeom>
              <a:rect b="b" l="l" r="r" t="t"/>
              <a:pathLst>
                <a:path extrusionOk="0" h="26" w="57">
                  <a:moveTo>
                    <a:pt x="56" y="1"/>
                  </a:moveTo>
                  <a:lnTo>
                    <a:pt x="0" y="25"/>
                  </a:lnTo>
                  <a:cubicBezTo>
                    <a:pt x="14" y="22"/>
                    <a:pt x="28" y="22"/>
                    <a:pt x="39" y="18"/>
                  </a:cubicBezTo>
                  <a:lnTo>
                    <a:pt x="56" y="18"/>
                  </a:lnTo>
                  <a:lnTo>
                    <a:pt x="56"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8"/>
            <p:cNvSpPr/>
            <p:nvPr/>
          </p:nvSpPr>
          <p:spPr>
            <a:xfrm>
              <a:off x="3121017" y="2662697"/>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8"/>
            <p:cNvSpPr/>
            <p:nvPr/>
          </p:nvSpPr>
          <p:spPr>
            <a:xfrm>
              <a:off x="3128475" y="2659786"/>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8"/>
            <p:cNvSpPr/>
            <p:nvPr/>
          </p:nvSpPr>
          <p:spPr>
            <a:xfrm>
              <a:off x="3088349" y="2679693"/>
              <a:ext cx="26" cy="2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8"/>
            <p:cNvSpPr/>
            <p:nvPr/>
          </p:nvSpPr>
          <p:spPr>
            <a:xfrm>
              <a:off x="3120471" y="2605729"/>
              <a:ext cx="1663" cy="494"/>
            </a:xfrm>
            <a:custGeom>
              <a:rect b="b" l="l" r="r" t="t"/>
              <a:pathLst>
                <a:path extrusionOk="0" h="19" w="64">
                  <a:moveTo>
                    <a:pt x="0" y="18"/>
                  </a:moveTo>
                  <a:cubicBezTo>
                    <a:pt x="32" y="4"/>
                    <a:pt x="53" y="1"/>
                    <a:pt x="63" y="11"/>
                  </a:cubicBezTo>
                  <a:lnTo>
                    <a:pt x="63" y="11"/>
                  </a:lnTo>
                  <a:cubicBezTo>
                    <a:pt x="53" y="1"/>
                    <a:pt x="32" y="4"/>
                    <a:pt x="0"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8"/>
            <p:cNvSpPr/>
            <p:nvPr/>
          </p:nvSpPr>
          <p:spPr>
            <a:xfrm>
              <a:off x="3053602" y="2664958"/>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8"/>
            <p:cNvSpPr/>
            <p:nvPr/>
          </p:nvSpPr>
          <p:spPr>
            <a:xfrm>
              <a:off x="3052147" y="2668882"/>
              <a:ext cx="104" cy="208"/>
            </a:xfrm>
            <a:custGeom>
              <a:rect b="b" l="l" r="r" t="t"/>
              <a:pathLst>
                <a:path extrusionOk="0" h="8" w="4">
                  <a:moveTo>
                    <a:pt x="4"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8"/>
            <p:cNvSpPr/>
            <p:nvPr/>
          </p:nvSpPr>
          <p:spPr>
            <a:xfrm>
              <a:off x="3052692" y="2667426"/>
              <a:ext cx="104" cy="208"/>
            </a:xfrm>
            <a:custGeom>
              <a:rect b="b" l="l" r="r" t="t"/>
              <a:pathLst>
                <a:path extrusionOk="0" h="8" w="4">
                  <a:moveTo>
                    <a:pt x="4"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8"/>
            <p:cNvSpPr/>
            <p:nvPr/>
          </p:nvSpPr>
          <p:spPr>
            <a:xfrm>
              <a:off x="3091441" y="2618464"/>
              <a:ext cx="1845" cy="312"/>
            </a:xfrm>
            <a:custGeom>
              <a:rect b="b" l="l" r="r" t="t"/>
              <a:pathLst>
                <a:path extrusionOk="0" h="12" w="71">
                  <a:moveTo>
                    <a:pt x="0" y="11"/>
                  </a:moveTo>
                  <a:cubicBezTo>
                    <a:pt x="21" y="1"/>
                    <a:pt x="46" y="1"/>
                    <a:pt x="70" y="8"/>
                  </a:cubicBezTo>
                  <a:cubicBezTo>
                    <a:pt x="46" y="1"/>
                    <a:pt x="21" y="1"/>
                    <a:pt x="0"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8"/>
            <p:cNvSpPr/>
            <p:nvPr/>
          </p:nvSpPr>
          <p:spPr>
            <a:xfrm>
              <a:off x="3053238" y="2666153"/>
              <a:ext cx="26" cy="104"/>
            </a:xfrm>
            <a:custGeom>
              <a:rect b="b" l="l" r="r" t="t"/>
              <a:pathLst>
                <a:path extrusionOk="0" h="4" w="1">
                  <a:moveTo>
                    <a:pt x="0"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8"/>
            <p:cNvSpPr/>
            <p:nvPr/>
          </p:nvSpPr>
          <p:spPr>
            <a:xfrm>
              <a:off x="3054771" y="2661969"/>
              <a:ext cx="26" cy="104"/>
            </a:xfrm>
            <a:custGeom>
              <a:rect b="b" l="l" r="r" t="t"/>
              <a:pathLst>
                <a:path extrusionOk="0" h="4" w="1">
                  <a:moveTo>
                    <a:pt x="1"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8"/>
            <p:cNvSpPr/>
            <p:nvPr/>
          </p:nvSpPr>
          <p:spPr>
            <a:xfrm>
              <a:off x="3093339" y="2618646"/>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8"/>
            <p:cNvSpPr/>
            <p:nvPr/>
          </p:nvSpPr>
          <p:spPr>
            <a:xfrm>
              <a:off x="3054044" y="2663788"/>
              <a:ext cx="26" cy="104"/>
            </a:xfrm>
            <a:custGeom>
              <a:rect b="b" l="l" r="r" t="t"/>
              <a:pathLst>
                <a:path extrusionOk="0" h="4" w="1">
                  <a:moveTo>
                    <a:pt x="1"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8"/>
            <p:cNvSpPr/>
            <p:nvPr/>
          </p:nvSpPr>
          <p:spPr>
            <a:xfrm>
              <a:off x="3054408" y="2662775"/>
              <a:ext cx="130" cy="208"/>
            </a:xfrm>
            <a:custGeom>
              <a:rect b="b" l="l" r="r" t="t"/>
              <a:pathLst>
                <a:path extrusionOk="0" h="8" w="5">
                  <a:moveTo>
                    <a:pt x="4"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8"/>
            <p:cNvSpPr/>
            <p:nvPr/>
          </p:nvSpPr>
          <p:spPr>
            <a:xfrm>
              <a:off x="3051783" y="2670415"/>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8"/>
            <p:cNvSpPr/>
            <p:nvPr/>
          </p:nvSpPr>
          <p:spPr>
            <a:xfrm>
              <a:off x="3051783" y="2670415"/>
              <a:ext cx="26" cy="2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8"/>
            <p:cNvSpPr/>
            <p:nvPr/>
          </p:nvSpPr>
          <p:spPr>
            <a:xfrm>
              <a:off x="3134921" y="2480542"/>
              <a:ext cx="214745" cy="167991"/>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8"/>
            <p:cNvSpPr/>
            <p:nvPr/>
          </p:nvSpPr>
          <p:spPr>
            <a:xfrm>
              <a:off x="3191160" y="2546423"/>
              <a:ext cx="468" cy="104"/>
            </a:xfrm>
            <a:custGeom>
              <a:rect b="b" l="l" r="r" t="t"/>
              <a:pathLst>
                <a:path extrusionOk="0" h="4" w="18">
                  <a:moveTo>
                    <a:pt x="18" y="0"/>
                  </a:moveTo>
                  <a:lnTo>
                    <a:pt x="0" y="4"/>
                  </a:lnTo>
                  <a:lnTo>
                    <a:pt x="4" y="4"/>
                  </a:ln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8"/>
            <p:cNvSpPr/>
            <p:nvPr/>
          </p:nvSpPr>
          <p:spPr>
            <a:xfrm>
              <a:off x="3317907" y="2483011"/>
              <a:ext cx="572" cy="208"/>
            </a:xfrm>
            <a:custGeom>
              <a:rect b="b" l="l" r="r" t="t"/>
              <a:pathLst>
                <a:path extrusionOk="0" h="8" w="22">
                  <a:moveTo>
                    <a:pt x="0" y="0"/>
                  </a:moveTo>
                  <a:lnTo>
                    <a:pt x="2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8"/>
            <p:cNvSpPr/>
            <p:nvPr/>
          </p:nvSpPr>
          <p:spPr>
            <a:xfrm>
              <a:off x="3300702" y="2480464"/>
              <a:ext cx="4834" cy="286"/>
            </a:xfrm>
            <a:custGeom>
              <a:rect b="b" l="l" r="r" t="t"/>
              <a:pathLst>
                <a:path extrusionOk="0" h="11" w="186">
                  <a:moveTo>
                    <a:pt x="0" y="0"/>
                  </a:moveTo>
                  <a:cubicBezTo>
                    <a:pt x="46" y="0"/>
                    <a:pt x="112" y="4"/>
                    <a:pt x="186" y="11"/>
                  </a:cubicBezTo>
                  <a:cubicBezTo>
                    <a:pt x="119" y="4"/>
                    <a:pt x="56" y="0"/>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8"/>
            <p:cNvSpPr/>
            <p:nvPr/>
          </p:nvSpPr>
          <p:spPr>
            <a:xfrm>
              <a:off x="3305978" y="2480724"/>
              <a:ext cx="650" cy="130"/>
            </a:xfrm>
            <a:custGeom>
              <a:rect b="b" l="l" r="r" t="t"/>
              <a:pathLst>
                <a:path extrusionOk="0" h="5" w="25">
                  <a:moveTo>
                    <a:pt x="0" y="1"/>
                  </a:moveTo>
                  <a:lnTo>
                    <a:pt x="2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8"/>
            <p:cNvSpPr/>
            <p:nvPr/>
          </p:nvSpPr>
          <p:spPr>
            <a:xfrm>
              <a:off x="3314269" y="2481997"/>
              <a:ext cx="650" cy="130"/>
            </a:xfrm>
            <a:custGeom>
              <a:rect b="b" l="l" r="r" t="t"/>
              <a:pathLst>
                <a:path extrusionOk="0" h="5" w="25">
                  <a:moveTo>
                    <a:pt x="0" y="1"/>
                  </a:moveTo>
                  <a:lnTo>
                    <a:pt x="2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8"/>
            <p:cNvSpPr/>
            <p:nvPr/>
          </p:nvSpPr>
          <p:spPr>
            <a:xfrm>
              <a:off x="3318998" y="2483453"/>
              <a:ext cx="390" cy="312"/>
            </a:xfrm>
            <a:custGeom>
              <a:rect b="b" l="l" r="r" t="t"/>
              <a:pathLst>
                <a:path extrusionOk="0" h="12" w="15">
                  <a:moveTo>
                    <a:pt x="0" y="1"/>
                  </a:moveTo>
                  <a:lnTo>
                    <a:pt x="14"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8"/>
            <p:cNvSpPr/>
            <p:nvPr/>
          </p:nvSpPr>
          <p:spPr>
            <a:xfrm>
              <a:off x="3312995" y="2481737"/>
              <a:ext cx="546" cy="104"/>
            </a:xfrm>
            <a:custGeom>
              <a:rect b="b" l="l" r="r" t="t"/>
              <a:pathLst>
                <a:path extrusionOk="0" h="4" w="21">
                  <a:moveTo>
                    <a:pt x="0" y="0"/>
                  </a:moveTo>
                  <a:lnTo>
                    <a:pt x="2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8"/>
            <p:cNvSpPr/>
            <p:nvPr/>
          </p:nvSpPr>
          <p:spPr>
            <a:xfrm>
              <a:off x="3316711" y="2482647"/>
              <a:ext cx="676" cy="208"/>
            </a:xfrm>
            <a:custGeom>
              <a:rect b="b" l="l" r="r" t="t"/>
              <a:pathLst>
                <a:path extrusionOk="0" h="8" w="26">
                  <a:moveTo>
                    <a:pt x="1" y="0"/>
                  </a:moveTo>
                  <a:lnTo>
                    <a:pt x="25"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8"/>
            <p:cNvSpPr/>
            <p:nvPr/>
          </p:nvSpPr>
          <p:spPr>
            <a:xfrm>
              <a:off x="3315542" y="2482283"/>
              <a:ext cx="650" cy="208"/>
            </a:xfrm>
            <a:custGeom>
              <a:rect b="b" l="l" r="r" t="t"/>
              <a:pathLst>
                <a:path extrusionOk="0" h="8" w="25">
                  <a:moveTo>
                    <a:pt x="0" y="0"/>
                  </a:moveTo>
                  <a:lnTo>
                    <a:pt x="25"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8"/>
            <p:cNvSpPr/>
            <p:nvPr/>
          </p:nvSpPr>
          <p:spPr>
            <a:xfrm>
              <a:off x="3329550" y="2492912"/>
              <a:ext cx="2027" cy="1118"/>
            </a:xfrm>
            <a:custGeom>
              <a:rect b="b" l="l" r="r" t="t"/>
              <a:pathLst>
                <a:path extrusionOk="0" h="43" w="78">
                  <a:moveTo>
                    <a:pt x="77" y="1"/>
                  </a:moveTo>
                  <a:lnTo>
                    <a:pt x="0" y="43"/>
                  </a:lnTo>
                  <a:lnTo>
                    <a:pt x="0" y="43"/>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8"/>
            <p:cNvSpPr/>
            <p:nvPr/>
          </p:nvSpPr>
          <p:spPr>
            <a:xfrm>
              <a:off x="3311696" y="2481451"/>
              <a:ext cx="390" cy="130"/>
            </a:xfrm>
            <a:custGeom>
              <a:rect b="b" l="l" r="r" t="t"/>
              <a:pathLst>
                <a:path extrusionOk="0" h="5" w="15">
                  <a:moveTo>
                    <a:pt x="1" y="1"/>
                  </a:moveTo>
                  <a:lnTo>
                    <a:pt x="1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8"/>
            <p:cNvSpPr/>
            <p:nvPr/>
          </p:nvSpPr>
          <p:spPr>
            <a:xfrm>
              <a:off x="3310344" y="2481269"/>
              <a:ext cx="286" cy="26"/>
            </a:xfrm>
            <a:custGeom>
              <a:rect b="b" l="l" r="r" t="t"/>
              <a:pathLst>
                <a:path extrusionOk="0" h="1" w="11">
                  <a:moveTo>
                    <a:pt x="0"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8"/>
            <p:cNvSpPr/>
            <p:nvPr/>
          </p:nvSpPr>
          <p:spPr>
            <a:xfrm>
              <a:off x="3307433" y="2480906"/>
              <a:ext cx="390" cy="26"/>
            </a:xfrm>
            <a:custGeom>
              <a:rect b="b" l="l" r="r" t="t"/>
              <a:pathLst>
                <a:path extrusionOk="0" h="1" w="15">
                  <a:moveTo>
                    <a:pt x="0" y="1"/>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8"/>
            <p:cNvSpPr/>
            <p:nvPr/>
          </p:nvSpPr>
          <p:spPr>
            <a:xfrm>
              <a:off x="3308967" y="2481088"/>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8"/>
            <p:cNvSpPr/>
            <p:nvPr/>
          </p:nvSpPr>
          <p:spPr>
            <a:xfrm>
              <a:off x="3270400" y="2627560"/>
              <a:ext cx="8576" cy="4860"/>
            </a:xfrm>
            <a:custGeom>
              <a:rect b="b" l="l" r="r" t="t"/>
              <a:pathLst>
                <a:path extrusionOk="0" h="187" w="330">
                  <a:moveTo>
                    <a:pt x="1" y="186"/>
                  </a:moveTo>
                  <a:cubicBezTo>
                    <a:pt x="95" y="99"/>
                    <a:pt x="204" y="1"/>
                    <a:pt x="330" y="11"/>
                  </a:cubicBezTo>
                  <a:cubicBezTo>
                    <a:pt x="204" y="1"/>
                    <a:pt x="95" y="99"/>
                    <a:pt x="1" y="18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8"/>
            <p:cNvSpPr/>
            <p:nvPr/>
          </p:nvSpPr>
          <p:spPr>
            <a:xfrm>
              <a:off x="3179595" y="2647233"/>
              <a:ext cx="26" cy="468"/>
            </a:xfrm>
            <a:custGeom>
              <a:rect b="b" l="l" r="r" t="t"/>
              <a:pathLst>
                <a:path extrusionOk="0" h="18" w="1">
                  <a:moveTo>
                    <a:pt x="1" y="0"/>
                  </a:moveTo>
                  <a:cubicBezTo>
                    <a:pt x="1" y="7"/>
                    <a:pt x="1" y="11"/>
                    <a:pt x="1" y="18"/>
                  </a:cubicBezTo>
                  <a:cubicBezTo>
                    <a:pt x="1" y="11"/>
                    <a:pt x="1"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8"/>
            <p:cNvSpPr/>
            <p:nvPr/>
          </p:nvSpPr>
          <p:spPr>
            <a:xfrm>
              <a:off x="3179049" y="2647675"/>
              <a:ext cx="572" cy="936"/>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8"/>
            <p:cNvSpPr/>
            <p:nvPr/>
          </p:nvSpPr>
          <p:spPr>
            <a:xfrm>
              <a:off x="3164054" y="2645674"/>
              <a:ext cx="104" cy="494"/>
            </a:xfrm>
            <a:custGeom>
              <a:rect b="b" l="l" r="r" t="t"/>
              <a:pathLst>
                <a:path extrusionOk="0" h="19" w="4">
                  <a:moveTo>
                    <a:pt x="4" y="1"/>
                  </a:moveTo>
                  <a:cubicBezTo>
                    <a:pt x="4" y="4"/>
                    <a:pt x="0" y="11"/>
                    <a:pt x="0" y="18"/>
                  </a:cubicBezTo>
                  <a:cubicBezTo>
                    <a:pt x="0" y="15"/>
                    <a:pt x="4" y="8"/>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8"/>
            <p:cNvSpPr/>
            <p:nvPr/>
          </p:nvSpPr>
          <p:spPr>
            <a:xfrm>
              <a:off x="3165951" y="2641958"/>
              <a:ext cx="754" cy="572"/>
            </a:xfrm>
            <a:custGeom>
              <a:rect b="b" l="l" r="r" t="t"/>
              <a:pathLst>
                <a:path extrusionOk="0" h="22" w="29">
                  <a:moveTo>
                    <a:pt x="29" y="0"/>
                  </a:moveTo>
                  <a:cubicBezTo>
                    <a:pt x="18" y="7"/>
                    <a:pt x="11" y="11"/>
                    <a:pt x="1" y="21"/>
                  </a:cubicBezTo>
                  <a:cubicBezTo>
                    <a:pt x="11" y="11"/>
                    <a:pt x="18" y="7"/>
                    <a:pt x="2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8"/>
            <p:cNvSpPr/>
            <p:nvPr/>
          </p:nvSpPr>
          <p:spPr>
            <a:xfrm>
              <a:off x="3164782" y="2643673"/>
              <a:ext cx="208" cy="494"/>
            </a:xfrm>
            <a:custGeom>
              <a:rect b="b" l="l" r="r" t="t"/>
              <a:pathLst>
                <a:path extrusionOk="0" h="19" w="8">
                  <a:moveTo>
                    <a:pt x="7" y="1"/>
                  </a:moveTo>
                  <a:cubicBezTo>
                    <a:pt x="4" y="8"/>
                    <a:pt x="0" y="11"/>
                    <a:pt x="0" y="18"/>
                  </a:cubicBezTo>
                  <a:cubicBezTo>
                    <a:pt x="4" y="11"/>
                    <a:pt x="7" y="8"/>
                    <a:pt x="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8"/>
            <p:cNvSpPr/>
            <p:nvPr/>
          </p:nvSpPr>
          <p:spPr>
            <a:xfrm>
              <a:off x="3164314" y="2644764"/>
              <a:ext cx="208" cy="312"/>
            </a:xfrm>
            <a:custGeom>
              <a:rect b="b" l="l" r="r" t="t"/>
              <a:pathLst>
                <a:path extrusionOk="0" h="12" w="8">
                  <a:moveTo>
                    <a:pt x="8" y="1"/>
                  </a:moveTo>
                  <a:lnTo>
                    <a:pt x="1" y="11"/>
                  </a:lnTo>
                  <a:cubicBezTo>
                    <a:pt x="4" y="8"/>
                    <a:pt x="8" y="4"/>
                    <a:pt x="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8"/>
            <p:cNvSpPr/>
            <p:nvPr/>
          </p:nvSpPr>
          <p:spPr>
            <a:xfrm>
              <a:off x="3177048" y="2648585"/>
              <a:ext cx="2027" cy="234"/>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8"/>
            <p:cNvSpPr/>
            <p:nvPr/>
          </p:nvSpPr>
          <p:spPr>
            <a:xfrm>
              <a:off x="3165223" y="2642503"/>
              <a:ext cx="754" cy="754"/>
            </a:xfrm>
            <a:custGeom>
              <a:rect b="b" l="l" r="r" t="t"/>
              <a:pathLst>
                <a:path extrusionOk="0" h="29" w="29">
                  <a:moveTo>
                    <a:pt x="1" y="28"/>
                  </a:moveTo>
                  <a:cubicBezTo>
                    <a:pt x="11" y="18"/>
                    <a:pt x="18" y="7"/>
                    <a:pt x="29" y="0"/>
                  </a:cubicBezTo>
                  <a:lnTo>
                    <a:pt x="29" y="0"/>
                  </a:lnTo>
                  <a:cubicBezTo>
                    <a:pt x="18" y="7"/>
                    <a:pt x="11" y="18"/>
                    <a:pt x="1" y="2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8"/>
            <p:cNvSpPr/>
            <p:nvPr/>
          </p:nvSpPr>
          <p:spPr>
            <a:xfrm>
              <a:off x="3176139" y="2648221"/>
              <a:ext cx="936" cy="390"/>
            </a:xfrm>
            <a:custGeom>
              <a:rect b="b" l="l" r="r" t="t"/>
              <a:pathLst>
                <a:path extrusionOk="0" h="15" w="36">
                  <a:moveTo>
                    <a:pt x="36" y="15"/>
                  </a:moveTo>
                  <a:cubicBezTo>
                    <a:pt x="22" y="8"/>
                    <a:pt x="11" y="4"/>
                    <a:pt x="1" y="1"/>
                  </a:cubicBezTo>
                  <a:cubicBezTo>
                    <a:pt x="11" y="4"/>
                    <a:pt x="22" y="8"/>
                    <a:pt x="36"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8"/>
            <p:cNvSpPr/>
            <p:nvPr/>
          </p:nvSpPr>
          <p:spPr>
            <a:xfrm>
              <a:off x="3169589" y="2641126"/>
              <a:ext cx="676" cy="26"/>
            </a:xfrm>
            <a:custGeom>
              <a:rect b="b" l="l" r="r" t="t"/>
              <a:pathLst>
                <a:path extrusionOk="0" h="1" w="26">
                  <a:moveTo>
                    <a:pt x="1" y="1"/>
                  </a:move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8"/>
            <p:cNvSpPr/>
            <p:nvPr/>
          </p:nvSpPr>
          <p:spPr>
            <a:xfrm>
              <a:off x="3168602" y="2641126"/>
              <a:ext cx="754" cy="26"/>
            </a:xfrm>
            <a:custGeom>
              <a:rect b="b" l="l" r="r" t="t"/>
              <a:pathLst>
                <a:path extrusionOk="0" h="1" w="29">
                  <a:moveTo>
                    <a:pt x="28" y="1"/>
                  </a:moveTo>
                  <a:cubicBezTo>
                    <a:pt x="18" y="1"/>
                    <a:pt x="11" y="1"/>
                    <a:pt x="0" y="1"/>
                  </a:cubicBezTo>
                  <a:cubicBezTo>
                    <a:pt x="11" y="1"/>
                    <a:pt x="18" y="1"/>
                    <a:pt x="2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8"/>
            <p:cNvSpPr/>
            <p:nvPr/>
          </p:nvSpPr>
          <p:spPr>
            <a:xfrm>
              <a:off x="3170421" y="2641230"/>
              <a:ext cx="4288" cy="3379"/>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8"/>
            <p:cNvSpPr/>
            <p:nvPr/>
          </p:nvSpPr>
          <p:spPr>
            <a:xfrm>
              <a:off x="3166861" y="2641490"/>
              <a:ext cx="676" cy="390"/>
            </a:xfrm>
            <a:custGeom>
              <a:rect b="b" l="l" r="r" t="t"/>
              <a:pathLst>
                <a:path extrusionOk="0" h="15" w="26">
                  <a:moveTo>
                    <a:pt x="25" y="1"/>
                  </a:moveTo>
                  <a:cubicBezTo>
                    <a:pt x="15" y="4"/>
                    <a:pt x="8" y="8"/>
                    <a:pt x="1" y="15"/>
                  </a:cubicBezTo>
                  <a:cubicBezTo>
                    <a:pt x="8" y="8"/>
                    <a:pt x="15" y="4"/>
                    <a:pt x="2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8"/>
            <p:cNvSpPr/>
            <p:nvPr/>
          </p:nvSpPr>
          <p:spPr>
            <a:xfrm>
              <a:off x="3167588" y="2641230"/>
              <a:ext cx="936" cy="286"/>
            </a:xfrm>
            <a:custGeom>
              <a:rect b="b" l="l" r="r" t="t"/>
              <a:pathLst>
                <a:path extrusionOk="0" h="11" w="36">
                  <a:moveTo>
                    <a:pt x="36" y="0"/>
                  </a:moveTo>
                  <a:cubicBezTo>
                    <a:pt x="22" y="0"/>
                    <a:pt x="11" y="4"/>
                    <a:pt x="1" y="11"/>
                  </a:cubicBezTo>
                  <a:cubicBezTo>
                    <a:pt x="11" y="4"/>
                    <a:pt x="22" y="0"/>
                    <a:pt x="3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8"/>
            <p:cNvSpPr/>
            <p:nvPr/>
          </p:nvSpPr>
          <p:spPr>
            <a:xfrm>
              <a:off x="3178789" y="2648507"/>
              <a:ext cx="572" cy="286"/>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8"/>
            <p:cNvSpPr/>
            <p:nvPr/>
          </p:nvSpPr>
          <p:spPr>
            <a:xfrm>
              <a:off x="3191160" y="2551049"/>
              <a:ext cx="104" cy="1118"/>
            </a:xfrm>
            <a:custGeom>
              <a:rect b="b" l="l" r="r" t="t"/>
              <a:pathLst>
                <a:path extrusionOk="0" h="43" w="4">
                  <a:moveTo>
                    <a:pt x="0" y="1"/>
                  </a:moveTo>
                  <a:lnTo>
                    <a:pt x="0" y="43"/>
                  </a:lnTo>
                  <a:cubicBezTo>
                    <a:pt x="4" y="29"/>
                    <a:pt x="4" y="15"/>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8"/>
            <p:cNvSpPr/>
            <p:nvPr/>
          </p:nvSpPr>
          <p:spPr>
            <a:xfrm>
              <a:off x="3191056" y="2547697"/>
              <a:ext cx="130" cy="1299"/>
            </a:xfrm>
            <a:custGeom>
              <a:rect b="b" l="l" r="r" t="t"/>
              <a:pathLst>
                <a:path extrusionOk="0" h="50" w="5">
                  <a:moveTo>
                    <a:pt x="1" y="0"/>
                  </a:moveTo>
                  <a:lnTo>
                    <a:pt x="1" y="49"/>
                  </a:lnTo>
                  <a:cubicBezTo>
                    <a:pt x="4" y="35"/>
                    <a:pt x="4" y="18"/>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8"/>
            <p:cNvSpPr/>
            <p:nvPr/>
          </p:nvSpPr>
          <p:spPr>
            <a:xfrm>
              <a:off x="3191238" y="2554064"/>
              <a:ext cx="26" cy="1014"/>
            </a:xfrm>
            <a:custGeom>
              <a:rect b="b" l="l" r="r" t="t"/>
              <a:pathLst>
                <a:path extrusionOk="0" h="39" w="1">
                  <a:moveTo>
                    <a:pt x="1" y="0"/>
                  </a:moveTo>
                  <a:lnTo>
                    <a:pt x="1" y="3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8"/>
            <p:cNvSpPr/>
            <p:nvPr/>
          </p:nvSpPr>
          <p:spPr>
            <a:xfrm>
              <a:off x="3190874" y="2577168"/>
              <a:ext cx="130" cy="468"/>
            </a:xfrm>
            <a:custGeom>
              <a:rect b="b" l="l" r="r" t="t"/>
              <a:pathLst>
                <a:path extrusionOk="0" h="18" w="5">
                  <a:moveTo>
                    <a:pt x="4" y="0"/>
                  </a:moveTo>
                  <a:cubicBezTo>
                    <a:pt x="1" y="7"/>
                    <a:pt x="1" y="11"/>
                    <a:pt x="4" y="18"/>
                  </a:cubicBez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8"/>
            <p:cNvSpPr/>
            <p:nvPr/>
          </p:nvSpPr>
          <p:spPr>
            <a:xfrm>
              <a:off x="3191056" y="2573425"/>
              <a:ext cx="26" cy="494"/>
            </a:xfrm>
            <a:custGeom>
              <a:rect b="b" l="l" r="r" t="t"/>
              <a:pathLst>
                <a:path extrusionOk="0" h="19" w="1">
                  <a:moveTo>
                    <a:pt x="1" y="1"/>
                  </a:moveTo>
                  <a:lnTo>
                    <a:pt x="1" y="18"/>
                  </a:lnTo>
                  <a:cubicBezTo>
                    <a:pt x="1" y="15"/>
                    <a:pt x="1"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8"/>
            <p:cNvSpPr/>
            <p:nvPr/>
          </p:nvSpPr>
          <p:spPr>
            <a:xfrm>
              <a:off x="3190510" y="2581794"/>
              <a:ext cx="26" cy="208"/>
            </a:xfrm>
            <a:custGeom>
              <a:rect b="b" l="l" r="r" t="t"/>
              <a:pathLst>
                <a:path extrusionOk="0" h="8" w="1">
                  <a:moveTo>
                    <a:pt x="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8"/>
            <p:cNvSpPr/>
            <p:nvPr/>
          </p:nvSpPr>
          <p:spPr>
            <a:xfrm>
              <a:off x="3190614" y="2581248"/>
              <a:ext cx="26" cy="312"/>
            </a:xfrm>
            <a:custGeom>
              <a:rect b="b" l="l" r="r" t="t"/>
              <a:pathLst>
                <a:path extrusionOk="0" h="12" w="1">
                  <a:moveTo>
                    <a:pt x="0"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8"/>
            <p:cNvSpPr/>
            <p:nvPr/>
          </p:nvSpPr>
          <p:spPr>
            <a:xfrm>
              <a:off x="3191160" y="2571892"/>
              <a:ext cx="26" cy="572"/>
            </a:xfrm>
            <a:custGeom>
              <a:rect b="b" l="l" r="r" t="t"/>
              <a:pathLst>
                <a:path extrusionOk="0" h="22" w="1">
                  <a:moveTo>
                    <a:pt x="0" y="0"/>
                  </a:moveTo>
                  <a:lnTo>
                    <a:pt x="0" y="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8"/>
            <p:cNvSpPr/>
            <p:nvPr/>
          </p:nvSpPr>
          <p:spPr>
            <a:xfrm>
              <a:off x="3190692" y="2580624"/>
              <a:ext cx="26" cy="286"/>
            </a:xfrm>
            <a:custGeom>
              <a:rect b="b" l="l" r="r" t="t"/>
              <a:pathLst>
                <a:path extrusionOk="0" h="11" w="1">
                  <a:moveTo>
                    <a:pt x="1"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8"/>
            <p:cNvSpPr/>
            <p:nvPr/>
          </p:nvSpPr>
          <p:spPr>
            <a:xfrm>
              <a:off x="3190432" y="2582262"/>
              <a:ext cx="26" cy="208"/>
            </a:xfrm>
            <a:custGeom>
              <a:rect b="b" l="l" r="r" t="t"/>
              <a:pathLst>
                <a:path extrusionOk="0" h="8" w="1">
                  <a:moveTo>
                    <a:pt x="0"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8"/>
            <p:cNvSpPr/>
            <p:nvPr/>
          </p:nvSpPr>
          <p:spPr>
            <a:xfrm>
              <a:off x="3190147" y="2583249"/>
              <a:ext cx="26" cy="208"/>
            </a:xfrm>
            <a:custGeom>
              <a:rect b="b" l="l" r="r" t="t"/>
              <a:pathLst>
                <a:path extrusionOk="0" h="8" w="1">
                  <a:moveTo>
                    <a:pt x="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8"/>
            <p:cNvSpPr/>
            <p:nvPr/>
          </p:nvSpPr>
          <p:spPr>
            <a:xfrm>
              <a:off x="3190328" y="2582703"/>
              <a:ext cx="26" cy="208"/>
            </a:xfrm>
            <a:custGeom>
              <a:rect b="b" l="l" r="r" t="t"/>
              <a:pathLst>
                <a:path extrusionOk="0" h="8" w="1">
                  <a:moveTo>
                    <a:pt x="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8"/>
            <p:cNvSpPr/>
            <p:nvPr/>
          </p:nvSpPr>
          <p:spPr>
            <a:xfrm>
              <a:off x="3190250" y="2582989"/>
              <a:ext cx="26" cy="208"/>
            </a:xfrm>
            <a:custGeom>
              <a:rect b="b" l="l" r="r" t="t"/>
              <a:pathLst>
                <a:path extrusionOk="0" h="8" w="1">
                  <a:moveTo>
                    <a:pt x="0"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8"/>
            <p:cNvSpPr/>
            <p:nvPr/>
          </p:nvSpPr>
          <p:spPr>
            <a:xfrm>
              <a:off x="3191238" y="2566434"/>
              <a:ext cx="26" cy="754"/>
            </a:xfrm>
            <a:custGeom>
              <a:rect b="b" l="l" r="r" t="t"/>
              <a:pathLst>
                <a:path extrusionOk="0" h="29" w="1">
                  <a:moveTo>
                    <a:pt x="1" y="0"/>
                  </a:moveTo>
                  <a:lnTo>
                    <a:pt x="1" y="2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8"/>
            <p:cNvSpPr/>
            <p:nvPr/>
          </p:nvSpPr>
          <p:spPr>
            <a:xfrm>
              <a:off x="3191238" y="2568436"/>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8"/>
            <p:cNvSpPr/>
            <p:nvPr/>
          </p:nvSpPr>
          <p:spPr>
            <a:xfrm>
              <a:off x="3191160" y="2570255"/>
              <a:ext cx="104" cy="650"/>
            </a:xfrm>
            <a:custGeom>
              <a:rect b="b" l="l" r="r" t="t"/>
              <a:pathLst>
                <a:path extrusionOk="0" h="25" w="4">
                  <a:moveTo>
                    <a:pt x="4" y="0"/>
                  </a:moveTo>
                  <a:cubicBezTo>
                    <a:pt x="4" y="7"/>
                    <a:pt x="0" y="14"/>
                    <a:pt x="4" y="25"/>
                  </a:cubicBez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8"/>
            <p:cNvSpPr/>
            <p:nvPr/>
          </p:nvSpPr>
          <p:spPr>
            <a:xfrm>
              <a:off x="3191056" y="2574803"/>
              <a:ext cx="26" cy="468"/>
            </a:xfrm>
            <a:custGeom>
              <a:rect b="b" l="l" r="r" t="t"/>
              <a:pathLst>
                <a:path extrusionOk="0" h="18" w="1">
                  <a:moveTo>
                    <a:pt x="1" y="0"/>
                  </a:moveTo>
                  <a:lnTo>
                    <a:pt x="1" y="18"/>
                  </a:lnTo>
                  <a:cubicBezTo>
                    <a:pt x="1" y="14"/>
                    <a:pt x="1"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8"/>
            <p:cNvSpPr/>
            <p:nvPr/>
          </p:nvSpPr>
          <p:spPr>
            <a:xfrm>
              <a:off x="3190874" y="2578155"/>
              <a:ext cx="26" cy="494"/>
            </a:xfrm>
            <a:custGeom>
              <a:rect b="b" l="l" r="r" t="t"/>
              <a:pathLst>
                <a:path extrusionOk="0" h="19" w="1">
                  <a:moveTo>
                    <a:pt x="1" y="1"/>
                  </a:moveTo>
                  <a:lnTo>
                    <a:pt x="1"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8"/>
            <p:cNvSpPr/>
            <p:nvPr/>
          </p:nvSpPr>
          <p:spPr>
            <a:xfrm>
              <a:off x="3190796" y="2579169"/>
              <a:ext cx="26" cy="286"/>
            </a:xfrm>
            <a:custGeom>
              <a:rect b="b" l="l" r="r" t="t"/>
              <a:pathLst>
                <a:path extrusionOk="0" h="11" w="1">
                  <a:moveTo>
                    <a:pt x="0" y="0"/>
                  </a:moveTo>
                  <a:lnTo>
                    <a:pt x="0" y="11"/>
                  </a:lnTo>
                  <a:cubicBezTo>
                    <a:pt x="0" y="7"/>
                    <a:pt x="0" y="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8"/>
            <p:cNvSpPr/>
            <p:nvPr/>
          </p:nvSpPr>
          <p:spPr>
            <a:xfrm>
              <a:off x="3190978" y="2576076"/>
              <a:ext cx="26" cy="468"/>
            </a:xfrm>
            <a:custGeom>
              <a:rect b="b" l="l" r="r" t="t"/>
              <a:pathLst>
                <a:path extrusionOk="0" h="18" w="1">
                  <a:moveTo>
                    <a:pt x="0" y="0"/>
                  </a:moveTo>
                  <a:lnTo>
                    <a:pt x="0" y="18"/>
                  </a:lnTo>
                  <a:cubicBezTo>
                    <a:pt x="0" y="11"/>
                    <a:pt x="0" y="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8"/>
            <p:cNvSpPr/>
            <p:nvPr/>
          </p:nvSpPr>
          <p:spPr>
            <a:xfrm>
              <a:off x="3190692" y="2579897"/>
              <a:ext cx="26" cy="390"/>
            </a:xfrm>
            <a:custGeom>
              <a:rect b="b" l="l" r="r" t="t"/>
              <a:pathLst>
                <a:path extrusionOk="0" h="15" w="1">
                  <a:moveTo>
                    <a:pt x="1" y="0"/>
                  </a:moveTo>
                  <a:lnTo>
                    <a:pt x="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8"/>
            <p:cNvSpPr/>
            <p:nvPr/>
          </p:nvSpPr>
          <p:spPr>
            <a:xfrm>
              <a:off x="3133647" y="2607912"/>
              <a:ext cx="3119" cy="130"/>
            </a:xfrm>
            <a:custGeom>
              <a:rect b="b" l="l" r="r" t="t"/>
              <a:pathLst>
                <a:path extrusionOk="0" h="5" w="120">
                  <a:moveTo>
                    <a:pt x="120" y="1"/>
                  </a:moveTo>
                  <a:cubicBezTo>
                    <a:pt x="78" y="1"/>
                    <a:pt x="39" y="4"/>
                    <a:pt x="1" y="4"/>
                  </a:cubicBezTo>
                  <a:cubicBezTo>
                    <a:pt x="39" y="4"/>
                    <a:pt x="81" y="4"/>
                    <a:pt x="12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8"/>
            <p:cNvSpPr/>
            <p:nvPr/>
          </p:nvSpPr>
          <p:spPr>
            <a:xfrm>
              <a:off x="3191238" y="2556975"/>
              <a:ext cx="26" cy="832"/>
            </a:xfrm>
            <a:custGeom>
              <a:rect b="b" l="l" r="r" t="t"/>
              <a:pathLst>
                <a:path extrusionOk="0" h="32" w="1">
                  <a:moveTo>
                    <a:pt x="1" y="0"/>
                  </a:moveTo>
                  <a:lnTo>
                    <a:pt x="1"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8"/>
            <p:cNvSpPr/>
            <p:nvPr/>
          </p:nvSpPr>
          <p:spPr>
            <a:xfrm>
              <a:off x="3191238" y="2559521"/>
              <a:ext cx="26" cy="936"/>
            </a:xfrm>
            <a:custGeom>
              <a:rect b="b" l="l" r="r" t="t"/>
              <a:pathLst>
                <a:path extrusionOk="0" h="36" w="1">
                  <a:moveTo>
                    <a:pt x="1" y="0"/>
                  </a:moveTo>
                  <a:lnTo>
                    <a:pt x="1" y="3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8"/>
            <p:cNvSpPr/>
            <p:nvPr/>
          </p:nvSpPr>
          <p:spPr>
            <a:xfrm>
              <a:off x="3141574" y="2607185"/>
              <a:ext cx="468" cy="208"/>
            </a:xfrm>
            <a:custGeom>
              <a:rect b="b" l="l" r="r" t="t"/>
              <a:pathLst>
                <a:path extrusionOk="0" h="8" w="18">
                  <a:moveTo>
                    <a:pt x="18"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8"/>
            <p:cNvSpPr/>
            <p:nvPr/>
          </p:nvSpPr>
          <p:spPr>
            <a:xfrm>
              <a:off x="3191238" y="2564329"/>
              <a:ext cx="26" cy="754"/>
            </a:xfrm>
            <a:custGeom>
              <a:rect b="b" l="l" r="r" t="t"/>
              <a:pathLst>
                <a:path extrusionOk="0" h="29" w="1">
                  <a:moveTo>
                    <a:pt x="1" y="1"/>
                  </a:moveTo>
                  <a:lnTo>
                    <a:pt x="1" y="2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8"/>
            <p:cNvSpPr/>
            <p:nvPr/>
          </p:nvSpPr>
          <p:spPr>
            <a:xfrm>
              <a:off x="3191238" y="2561964"/>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8"/>
            <p:cNvSpPr/>
            <p:nvPr/>
          </p:nvSpPr>
          <p:spPr>
            <a:xfrm>
              <a:off x="3155218" y="2602455"/>
              <a:ext cx="11305" cy="1221"/>
            </a:xfrm>
            <a:custGeom>
              <a:rect b="b" l="l" r="r" t="t"/>
              <a:pathLst>
                <a:path extrusionOk="0" h="47" w="435">
                  <a:moveTo>
                    <a:pt x="435" y="1"/>
                  </a:moveTo>
                  <a:cubicBezTo>
                    <a:pt x="291" y="25"/>
                    <a:pt x="148" y="39"/>
                    <a:pt x="1" y="46"/>
                  </a:cubicBezTo>
                  <a:cubicBezTo>
                    <a:pt x="148" y="39"/>
                    <a:pt x="291" y="25"/>
                    <a:pt x="43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8"/>
            <p:cNvSpPr/>
            <p:nvPr/>
          </p:nvSpPr>
          <p:spPr>
            <a:xfrm>
              <a:off x="3189887" y="2583899"/>
              <a:ext cx="26" cy="104"/>
            </a:xfrm>
            <a:custGeom>
              <a:rect b="b" l="l" r="r" t="t"/>
              <a:pathLst>
                <a:path extrusionOk="0" h="4" w="1">
                  <a:moveTo>
                    <a:pt x="0"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8"/>
            <p:cNvSpPr/>
            <p:nvPr/>
          </p:nvSpPr>
          <p:spPr>
            <a:xfrm>
              <a:off x="3190069" y="2583535"/>
              <a:ext cx="26" cy="104"/>
            </a:xfrm>
            <a:custGeom>
              <a:rect b="b" l="l" r="r" t="t"/>
              <a:pathLst>
                <a:path extrusionOk="0" h="4" w="1">
                  <a:moveTo>
                    <a:pt x="0"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8"/>
            <p:cNvSpPr/>
            <p:nvPr/>
          </p:nvSpPr>
          <p:spPr>
            <a:xfrm>
              <a:off x="3189965" y="2583717"/>
              <a:ext cx="26" cy="104"/>
            </a:xfrm>
            <a:custGeom>
              <a:rect b="b" l="l" r="r" t="t"/>
              <a:pathLst>
                <a:path extrusionOk="0" h="4" w="1">
                  <a:moveTo>
                    <a:pt x="1"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8"/>
            <p:cNvSpPr/>
            <p:nvPr/>
          </p:nvSpPr>
          <p:spPr>
            <a:xfrm>
              <a:off x="3189783" y="2584003"/>
              <a:ext cx="26" cy="104"/>
            </a:xfrm>
            <a:custGeom>
              <a:rect b="b" l="l" r="r" t="t"/>
              <a:pathLst>
                <a:path extrusionOk="0" h="4" w="1">
                  <a:moveTo>
                    <a:pt x="1"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8"/>
            <p:cNvSpPr/>
            <p:nvPr/>
          </p:nvSpPr>
          <p:spPr>
            <a:xfrm>
              <a:off x="3189705" y="2584081"/>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8"/>
            <p:cNvSpPr/>
            <p:nvPr/>
          </p:nvSpPr>
          <p:spPr>
            <a:xfrm>
              <a:off x="3189419" y="2584263"/>
              <a:ext cx="208" cy="104"/>
            </a:xfrm>
            <a:custGeom>
              <a:rect b="b" l="l" r="r" t="t"/>
              <a:pathLst>
                <a:path extrusionOk="0" h="4" w="8">
                  <a:moveTo>
                    <a:pt x="8"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8"/>
            <p:cNvSpPr/>
            <p:nvPr/>
          </p:nvSpPr>
          <p:spPr>
            <a:xfrm>
              <a:off x="3152411" y="2637851"/>
              <a:ext cx="3664" cy="780"/>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8"/>
            <p:cNvSpPr/>
            <p:nvPr/>
          </p:nvSpPr>
          <p:spPr>
            <a:xfrm>
              <a:off x="3133647" y="2608016"/>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8"/>
            <p:cNvSpPr/>
            <p:nvPr/>
          </p:nvSpPr>
          <p:spPr>
            <a:xfrm>
              <a:off x="3133387" y="261136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8"/>
            <p:cNvSpPr/>
            <p:nvPr/>
          </p:nvSpPr>
          <p:spPr>
            <a:xfrm>
              <a:off x="3163404" y="2646142"/>
              <a:ext cx="572" cy="286"/>
            </a:xfrm>
            <a:custGeom>
              <a:rect b="b" l="l" r="r" t="t"/>
              <a:pathLst>
                <a:path extrusionOk="0" h="11" w="22">
                  <a:moveTo>
                    <a:pt x="22"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8"/>
            <p:cNvSpPr/>
            <p:nvPr/>
          </p:nvSpPr>
          <p:spPr>
            <a:xfrm>
              <a:off x="3133465" y="2609186"/>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8"/>
            <p:cNvSpPr/>
            <p:nvPr/>
          </p:nvSpPr>
          <p:spPr>
            <a:xfrm>
              <a:off x="3162598" y="2645856"/>
              <a:ext cx="572" cy="208"/>
            </a:xfrm>
            <a:custGeom>
              <a:rect b="b" l="l" r="r" t="t"/>
              <a:pathLst>
                <a:path extrusionOk="0" h="8" w="22">
                  <a:moveTo>
                    <a:pt x="21"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8"/>
            <p:cNvSpPr/>
            <p:nvPr/>
          </p:nvSpPr>
          <p:spPr>
            <a:xfrm>
              <a:off x="3133387" y="2611915"/>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8"/>
            <p:cNvSpPr/>
            <p:nvPr/>
          </p:nvSpPr>
          <p:spPr>
            <a:xfrm>
              <a:off x="3133387" y="2612278"/>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8"/>
            <p:cNvSpPr/>
            <p:nvPr/>
          </p:nvSpPr>
          <p:spPr>
            <a:xfrm>
              <a:off x="3133387" y="2612564"/>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8"/>
            <p:cNvSpPr/>
            <p:nvPr/>
          </p:nvSpPr>
          <p:spPr>
            <a:xfrm>
              <a:off x="3161039" y="2645414"/>
              <a:ext cx="676" cy="208"/>
            </a:xfrm>
            <a:custGeom>
              <a:rect b="b" l="l" r="r" t="t"/>
              <a:pathLst>
                <a:path extrusionOk="0" h="8" w="26">
                  <a:moveTo>
                    <a:pt x="25"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8"/>
            <p:cNvSpPr/>
            <p:nvPr/>
          </p:nvSpPr>
          <p:spPr>
            <a:xfrm>
              <a:off x="3133387" y="2610823"/>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8"/>
            <p:cNvSpPr/>
            <p:nvPr/>
          </p:nvSpPr>
          <p:spPr>
            <a:xfrm>
              <a:off x="3161871" y="2645674"/>
              <a:ext cx="572" cy="130"/>
            </a:xfrm>
            <a:custGeom>
              <a:rect b="b" l="l" r="r" t="t"/>
              <a:pathLst>
                <a:path extrusionOk="0" h="5" w="22">
                  <a:moveTo>
                    <a:pt x="21"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8"/>
            <p:cNvSpPr/>
            <p:nvPr/>
          </p:nvSpPr>
          <p:spPr>
            <a:xfrm>
              <a:off x="3133387" y="2610095"/>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8"/>
            <p:cNvSpPr/>
            <p:nvPr/>
          </p:nvSpPr>
          <p:spPr>
            <a:xfrm>
              <a:off x="3322169" y="2480646"/>
              <a:ext cx="139040" cy="232287"/>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8"/>
            <p:cNvSpPr/>
            <p:nvPr/>
          </p:nvSpPr>
          <p:spPr>
            <a:xfrm>
              <a:off x="3350003" y="2712647"/>
              <a:ext cx="754" cy="286"/>
            </a:xfrm>
            <a:custGeom>
              <a:rect b="b" l="l" r="r" t="t"/>
              <a:pathLst>
                <a:path extrusionOk="0" h="11" w="29">
                  <a:moveTo>
                    <a:pt x="29" y="11"/>
                  </a:moveTo>
                  <a:cubicBezTo>
                    <a:pt x="18" y="11"/>
                    <a:pt x="8" y="7"/>
                    <a:pt x="1" y="0"/>
                  </a:cubicBezTo>
                  <a:lnTo>
                    <a:pt x="1" y="0"/>
                  </a:lnTo>
                  <a:cubicBezTo>
                    <a:pt x="8" y="7"/>
                    <a:pt x="18" y="11"/>
                    <a:pt x="29"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8"/>
            <p:cNvSpPr/>
            <p:nvPr/>
          </p:nvSpPr>
          <p:spPr>
            <a:xfrm>
              <a:off x="3349197" y="2711633"/>
              <a:ext cx="650" cy="936"/>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8"/>
            <p:cNvSpPr/>
            <p:nvPr/>
          </p:nvSpPr>
          <p:spPr>
            <a:xfrm>
              <a:off x="3443900" y="2660046"/>
              <a:ext cx="494" cy="208"/>
            </a:xfrm>
            <a:custGeom>
              <a:rect b="b" l="l" r="r" t="t"/>
              <a:pathLst>
                <a:path extrusionOk="0" h="8" w="19">
                  <a:moveTo>
                    <a:pt x="1" y="1"/>
                  </a:moveTo>
                  <a:cubicBezTo>
                    <a:pt x="4" y="4"/>
                    <a:pt x="11" y="4"/>
                    <a:pt x="18" y="8"/>
                  </a:cubicBezTo>
                  <a:cubicBezTo>
                    <a:pt x="11" y="4"/>
                    <a:pt x="4"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8"/>
            <p:cNvSpPr/>
            <p:nvPr/>
          </p:nvSpPr>
          <p:spPr>
            <a:xfrm>
              <a:off x="3442990" y="2659864"/>
              <a:ext cx="572" cy="130"/>
            </a:xfrm>
            <a:custGeom>
              <a:rect b="b" l="l" r="r" t="t"/>
              <a:pathLst>
                <a:path extrusionOk="0" h="5" w="22">
                  <a:moveTo>
                    <a:pt x="1" y="1"/>
                  </a:moveTo>
                  <a:cubicBezTo>
                    <a:pt x="8" y="1"/>
                    <a:pt x="15" y="4"/>
                    <a:pt x="22" y="4"/>
                  </a:cubicBezTo>
                  <a:cubicBezTo>
                    <a:pt x="15" y="1"/>
                    <a:pt x="8"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8"/>
            <p:cNvSpPr/>
            <p:nvPr/>
          </p:nvSpPr>
          <p:spPr>
            <a:xfrm>
              <a:off x="3430984" y="2659864"/>
              <a:ext cx="10136" cy="5484"/>
            </a:xfrm>
            <a:custGeom>
              <a:rect b="b" l="l" r="r" t="t"/>
              <a:pathLst>
                <a:path extrusionOk="0" h="211" w="390">
                  <a:moveTo>
                    <a:pt x="1" y="211"/>
                  </a:moveTo>
                  <a:cubicBezTo>
                    <a:pt x="78" y="137"/>
                    <a:pt x="242" y="18"/>
                    <a:pt x="389" y="1"/>
                  </a:cubicBezTo>
                  <a:cubicBezTo>
                    <a:pt x="242" y="18"/>
                    <a:pt x="78" y="137"/>
                    <a:pt x="1" y="2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8"/>
            <p:cNvSpPr/>
            <p:nvPr/>
          </p:nvSpPr>
          <p:spPr>
            <a:xfrm>
              <a:off x="3442081" y="2659786"/>
              <a:ext cx="676" cy="26"/>
            </a:xfrm>
            <a:custGeom>
              <a:rect b="b" l="l" r="r" t="t"/>
              <a:pathLst>
                <a:path extrusionOk="0" h="1" w="26">
                  <a:moveTo>
                    <a:pt x="1" y="0"/>
                  </a:moveTo>
                  <a:cubicBezTo>
                    <a:pt x="8" y="0"/>
                    <a:pt x="15" y="0"/>
                    <a:pt x="25" y="0"/>
                  </a:cubicBezTo>
                  <a:cubicBezTo>
                    <a:pt x="15" y="0"/>
                    <a:pt x="8" y="0"/>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8"/>
            <p:cNvSpPr/>
            <p:nvPr/>
          </p:nvSpPr>
          <p:spPr>
            <a:xfrm>
              <a:off x="3441093" y="2659786"/>
              <a:ext cx="832" cy="104"/>
            </a:xfrm>
            <a:custGeom>
              <a:rect b="b" l="l" r="r" t="t"/>
              <a:pathLst>
                <a:path extrusionOk="0" h="4" w="32">
                  <a:moveTo>
                    <a:pt x="0" y="4"/>
                  </a:moveTo>
                  <a:cubicBezTo>
                    <a:pt x="11" y="0"/>
                    <a:pt x="21" y="0"/>
                    <a:pt x="32" y="4"/>
                  </a:cubicBezTo>
                  <a:cubicBezTo>
                    <a:pt x="21" y="0"/>
                    <a:pt x="11" y="0"/>
                    <a:pt x="0"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8"/>
            <p:cNvSpPr/>
            <p:nvPr/>
          </p:nvSpPr>
          <p:spPr>
            <a:xfrm>
              <a:off x="3331369" y="2631016"/>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8"/>
            <p:cNvSpPr/>
            <p:nvPr/>
          </p:nvSpPr>
          <p:spPr>
            <a:xfrm>
              <a:off x="3322533" y="2622570"/>
              <a:ext cx="2495" cy="2833"/>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8"/>
            <p:cNvSpPr/>
            <p:nvPr/>
          </p:nvSpPr>
          <p:spPr>
            <a:xfrm>
              <a:off x="3325002" y="2625377"/>
              <a:ext cx="5120" cy="5406"/>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8"/>
            <p:cNvSpPr/>
            <p:nvPr/>
          </p:nvSpPr>
          <p:spPr>
            <a:xfrm>
              <a:off x="3340465" y="2680057"/>
              <a:ext cx="2105" cy="130"/>
            </a:xfrm>
            <a:custGeom>
              <a:rect b="b" l="l" r="r" t="t"/>
              <a:pathLst>
                <a:path extrusionOk="0" h="5" w="81">
                  <a:moveTo>
                    <a:pt x="0" y="1"/>
                  </a:moveTo>
                  <a:cubicBezTo>
                    <a:pt x="21" y="4"/>
                    <a:pt x="49" y="4"/>
                    <a:pt x="81" y="4"/>
                  </a:cubicBezTo>
                  <a:cubicBezTo>
                    <a:pt x="49" y="4"/>
                    <a:pt x="21" y="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8"/>
            <p:cNvSpPr/>
            <p:nvPr/>
          </p:nvSpPr>
          <p:spPr>
            <a:xfrm>
              <a:off x="3345195" y="2701810"/>
              <a:ext cx="4028" cy="9850"/>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8"/>
            <p:cNvSpPr/>
            <p:nvPr/>
          </p:nvSpPr>
          <p:spPr>
            <a:xfrm>
              <a:off x="3348833" y="2711087"/>
              <a:ext cx="650" cy="1040"/>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8"/>
            <p:cNvSpPr/>
            <p:nvPr/>
          </p:nvSpPr>
          <p:spPr>
            <a:xfrm>
              <a:off x="3329004" y="2630652"/>
              <a:ext cx="1118" cy="208"/>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8"/>
            <p:cNvSpPr/>
            <p:nvPr/>
          </p:nvSpPr>
          <p:spPr>
            <a:xfrm>
              <a:off x="3343922" y="2502658"/>
              <a:ext cx="26" cy="286"/>
            </a:xfrm>
            <a:custGeom>
              <a:rect b="b" l="l" r="r" t="t"/>
              <a:pathLst>
                <a:path extrusionOk="0" h="11" w="1">
                  <a:moveTo>
                    <a:pt x="0" y="0"/>
                  </a:moveTo>
                  <a:lnTo>
                    <a:pt x="0" y="11"/>
                  </a:lnTo>
                  <a:cubicBezTo>
                    <a:pt x="0" y="7"/>
                    <a:pt x="0" y="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8"/>
            <p:cNvSpPr/>
            <p:nvPr/>
          </p:nvSpPr>
          <p:spPr>
            <a:xfrm>
              <a:off x="3343818" y="2499929"/>
              <a:ext cx="26" cy="754"/>
            </a:xfrm>
            <a:custGeom>
              <a:rect b="b" l="l" r="r" t="t"/>
              <a:pathLst>
                <a:path extrusionOk="0" h="29" w="1">
                  <a:moveTo>
                    <a:pt x="1" y="0"/>
                  </a:moveTo>
                  <a:lnTo>
                    <a:pt x="1" y="28"/>
                  </a:lnTo>
                  <a:cubicBezTo>
                    <a:pt x="1" y="18"/>
                    <a:pt x="1"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8"/>
            <p:cNvSpPr/>
            <p:nvPr/>
          </p:nvSpPr>
          <p:spPr>
            <a:xfrm>
              <a:off x="3344000" y="2503282"/>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8"/>
            <p:cNvSpPr/>
            <p:nvPr/>
          </p:nvSpPr>
          <p:spPr>
            <a:xfrm>
              <a:off x="3343818" y="2498734"/>
              <a:ext cx="26" cy="936"/>
            </a:xfrm>
            <a:custGeom>
              <a:rect b="b" l="l" r="r" t="t"/>
              <a:pathLst>
                <a:path extrusionOk="0" h="36" w="1">
                  <a:moveTo>
                    <a:pt x="1" y="1"/>
                  </a:moveTo>
                  <a:lnTo>
                    <a:pt x="1" y="36"/>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8"/>
            <p:cNvSpPr/>
            <p:nvPr/>
          </p:nvSpPr>
          <p:spPr>
            <a:xfrm>
              <a:off x="3343922" y="2501827"/>
              <a:ext cx="26" cy="494"/>
            </a:xfrm>
            <a:custGeom>
              <a:rect b="b" l="l" r="r" t="t"/>
              <a:pathLst>
                <a:path extrusionOk="0" h="19" w="1">
                  <a:moveTo>
                    <a:pt x="0" y="1"/>
                  </a:moveTo>
                  <a:lnTo>
                    <a:pt x="0" y="18"/>
                  </a:lnTo>
                  <a:cubicBezTo>
                    <a:pt x="0" y="11"/>
                    <a:pt x="0"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8"/>
            <p:cNvSpPr/>
            <p:nvPr/>
          </p:nvSpPr>
          <p:spPr>
            <a:xfrm>
              <a:off x="3322533" y="2619113"/>
              <a:ext cx="26" cy="1559"/>
            </a:xfrm>
            <a:custGeom>
              <a:rect b="b" l="l" r="r" t="t"/>
              <a:pathLst>
                <a:path extrusionOk="0" h="60" w="1">
                  <a:moveTo>
                    <a:pt x="1" y="0"/>
                  </a:moveTo>
                  <a:lnTo>
                    <a:pt x="1" y="60"/>
                  </a:lnTo>
                  <a:cubicBezTo>
                    <a:pt x="1" y="39"/>
                    <a:pt x="1" y="18"/>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8"/>
            <p:cNvSpPr/>
            <p:nvPr/>
          </p:nvSpPr>
          <p:spPr>
            <a:xfrm>
              <a:off x="3322533" y="2620933"/>
              <a:ext cx="26" cy="1663"/>
            </a:xfrm>
            <a:custGeom>
              <a:rect b="b" l="l" r="r" t="t"/>
              <a:pathLst>
                <a:path extrusionOk="0" h="64" w="1">
                  <a:moveTo>
                    <a:pt x="1" y="63"/>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8"/>
            <p:cNvSpPr/>
            <p:nvPr/>
          </p:nvSpPr>
          <p:spPr>
            <a:xfrm>
              <a:off x="3343740" y="2497564"/>
              <a:ext cx="26" cy="1118"/>
            </a:xfrm>
            <a:custGeom>
              <a:rect b="b" l="l" r="r" t="t"/>
              <a:pathLst>
                <a:path extrusionOk="0" h="43" w="1">
                  <a:moveTo>
                    <a:pt x="0" y="0"/>
                  </a:moveTo>
                  <a:lnTo>
                    <a:pt x="0" y="4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8"/>
            <p:cNvSpPr/>
            <p:nvPr/>
          </p:nvSpPr>
          <p:spPr>
            <a:xfrm>
              <a:off x="3343922" y="2500917"/>
              <a:ext cx="26" cy="572"/>
            </a:xfrm>
            <a:custGeom>
              <a:rect b="b" l="l" r="r" t="t"/>
              <a:pathLst>
                <a:path extrusionOk="0" h="22" w="1">
                  <a:moveTo>
                    <a:pt x="0" y="1"/>
                  </a:moveTo>
                  <a:lnTo>
                    <a:pt x="0"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8"/>
            <p:cNvSpPr/>
            <p:nvPr/>
          </p:nvSpPr>
          <p:spPr>
            <a:xfrm>
              <a:off x="3343194" y="2486649"/>
              <a:ext cx="572" cy="10941"/>
            </a:xfrm>
            <a:custGeom>
              <a:rect b="b" l="l" r="r" t="t"/>
              <a:pathLst>
                <a:path extrusionOk="0" h="421" w="22">
                  <a:moveTo>
                    <a:pt x="0" y="1"/>
                  </a:moveTo>
                  <a:cubicBezTo>
                    <a:pt x="7" y="154"/>
                    <a:pt x="14" y="301"/>
                    <a:pt x="21" y="420"/>
                  </a:cubicBezTo>
                  <a:cubicBezTo>
                    <a:pt x="18" y="301"/>
                    <a:pt x="7" y="15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8"/>
            <p:cNvSpPr/>
            <p:nvPr/>
          </p:nvSpPr>
          <p:spPr>
            <a:xfrm>
              <a:off x="3322715" y="2608458"/>
              <a:ext cx="2573" cy="7485"/>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8"/>
            <p:cNvSpPr/>
            <p:nvPr/>
          </p:nvSpPr>
          <p:spPr>
            <a:xfrm>
              <a:off x="3322533" y="2622570"/>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8"/>
            <p:cNvSpPr/>
            <p:nvPr/>
          </p:nvSpPr>
          <p:spPr>
            <a:xfrm>
              <a:off x="3475035" y="2350884"/>
              <a:ext cx="149669" cy="150527"/>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8"/>
            <p:cNvSpPr/>
            <p:nvPr/>
          </p:nvSpPr>
          <p:spPr>
            <a:xfrm>
              <a:off x="3479479" y="2350884"/>
              <a:ext cx="208" cy="494"/>
            </a:xfrm>
            <a:custGeom>
              <a:rect b="b" l="l" r="r" t="t"/>
              <a:pathLst>
                <a:path extrusionOk="0" h="19" w="8">
                  <a:moveTo>
                    <a:pt x="8" y="1"/>
                  </a:moveTo>
                  <a:lnTo>
                    <a:pt x="1"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8"/>
            <p:cNvSpPr/>
            <p:nvPr/>
          </p:nvSpPr>
          <p:spPr>
            <a:xfrm>
              <a:off x="3257847" y="2789885"/>
              <a:ext cx="74717" cy="8472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8"/>
            <p:cNvSpPr/>
            <p:nvPr/>
          </p:nvSpPr>
          <p:spPr>
            <a:xfrm>
              <a:off x="3295427" y="2789885"/>
              <a:ext cx="19050" cy="832"/>
            </a:xfrm>
            <a:custGeom>
              <a:rect b="b" l="l" r="r" t="t"/>
              <a:pathLst>
                <a:path extrusionOk="0" h="32" w="733">
                  <a:moveTo>
                    <a:pt x="0" y="0"/>
                  </a:moveTo>
                  <a:cubicBezTo>
                    <a:pt x="63" y="4"/>
                    <a:pt x="399" y="21"/>
                    <a:pt x="732" y="32"/>
                  </a:cubicBezTo>
                  <a:cubicBezTo>
                    <a:pt x="410" y="21"/>
                    <a:pt x="88" y="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8"/>
            <p:cNvSpPr/>
            <p:nvPr/>
          </p:nvSpPr>
          <p:spPr>
            <a:xfrm>
              <a:off x="3264500" y="2791341"/>
              <a:ext cx="26041" cy="15593"/>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8"/>
            <p:cNvSpPr/>
            <p:nvPr/>
          </p:nvSpPr>
          <p:spPr>
            <a:xfrm>
              <a:off x="3289319" y="2791522"/>
              <a:ext cx="312" cy="104"/>
            </a:xfrm>
            <a:custGeom>
              <a:rect b="b" l="l" r="r" t="t"/>
              <a:pathLst>
                <a:path extrusionOk="0" h="4" w="12">
                  <a:moveTo>
                    <a:pt x="11" y="0"/>
                  </a:moveTo>
                  <a:lnTo>
                    <a:pt x="1" y="4"/>
                  </a:ln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8"/>
            <p:cNvSpPr/>
            <p:nvPr/>
          </p:nvSpPr>
          <p:spPr>
            <a:xfrm>
              <a:off x="3290957" y="2798332"/>
              <a:ext cx="26" cy="754"/>
            </a:xfrm>
            <a:custGeom>
              <a:rect b="b" l="l" r="r" t="t"/>
              <a:pathLst>
                <a:path extrusionOk="0" h="29" w="1">
                  <a:moveTo>
                    <a:pt x="1" y="1"/>
                  </a:moveTo>
                  <a:lnTo>
                    <a:pt x="1" y="29"/>
                  </a:lnTo>
                  <a:cubicBezTo>
                    <a:pt x="1" y="18"/>
                    <a:pt x="1" y="1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8"/>
            <p:cNvSpPr/>
            <p:nvPr/>
          </p:nvSpPr>
          <p:spPr>
            <a:xfrm>
              <a:off x="3290957" y="2791237"/>
              <a:ext cx="26" cy="312"/>
            </a:xfrm>
            <a:custGeom>
              <a:rect b="b" l="l" r="r" t="t"/>
              <a:pathLst>
                <a:path extrusionOk="0" h="12" w="1">
                  <a:moveTo>
                    <a:pt x="1" y="1"/>
                  </a:moveTo>
                  <a:lnTo>
                    <a:pt x="1" y="1"/>
                  </a:ln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8"/>
            <p:cNvSpPr/>
            <p:nvPr/>
          </p:nvSpPr>
          <p:spPr>
            <a:xfrm>
              <a:off x="3291061" y="2795785"/>
              <a:ext cx="26" cy="572"/>
            </a:xfrm>
            <a:custGeom>
              <a:rect b="b" l="l" r="r" t="t"/>
              <a:pathLst>
                <a:path extrusionOk="0" h="22" w="1">
                  <a:moveTo>
                    <a:pt x="0" y="1"/>
                  </a:moveTo>
                  <a:lnTo>
                    <a:pt x="0"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8"/>
            <p:cNvSpPr/>
            <p:nvPr/>
          </p:nvSpPr>
          <p:spPr>
            <a:xfrm>
              <a:off x="3291061" y="2792146"/>
              <a:ext cx="26" cy="572"/>
            </a:xfrm>
            <a:custGeom>
              <a:rect b="b" l="l" r="r" t="t"/>
              <a:pathLst>
                <a:path extrusionOk="0" h="22" w="1">
                  <a:moveTo>
                    <a:pt x="0" y="1"/>
                  </a:moveTo>
                  <a:lnTo>
                    <a:pt x="0" y="22"/>
                  </a:lnTo>
                  <a:cubicBezTo>
                    <a:pt x="0" y="15"/>
                    <a:pt x="0"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8"/>
            <p:cNvSpPr/>
            <p:nvPr/>
          </p:nvSpPr>
          <p:spPr>
            <a:xfrm>
              <a:off x="3291061" y="2793420"/>
              <a:ext cx="26" cy="494"/>
            </a:xfrm>
            <a:custGeom>
              <a:rect b="b" l="l" r="r" t="t"/>
              <a:pathLst>
                <a:path extrusionOk="0" h="19" w="1">
                  <a:moveTo>
                    <a:pt x="0" y="1"/>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8"/>
            <p:cNvSpPr/>
            <p:nvPr/>
          </p:nvSpPr>
          <p:spPr>
            <a:xfrm>
              <a:off x="3291061" y="2796876"/>
              <a:ext cx="26" cy="1118"/>
            </a:xfrm>
            <a:custGeom>
              <a:rect b="b" l="l" r="r" t="t"/>
              <a:pathLst>
                <a:path extrusionOk="0" h="43" w="1">
                  <a:moveTo>
                    <a:pt x="0" y="1"/>
                  </a:moveTo>
                  <a:lnTo>
                    <a:pt x="0" y="43"/>
                  </a:lnTo>
                  <a:cubicBezTo>
                    <a:pt x="0" y="29"/>
                    <a:pt x="0" y="15"/>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8"/>
            <p:cNvSpPr/>
            <p:nvPr/>
          </p:nvSpPr>
          <p:spPr>
            <a:xfrm>
              <a:off x="3291061" y="2794615"/>
              <a:ext cx="26" cy="572"/>
            </a:xfrm>
            <a:custGeom>
              <a:rect b="b" l="l" r="r" t="t"/>
              <a:pathLst>
                <a:path extrusionOk="0" h="22" w="1">
                  <a:moveTo>
                    <a:pt x="0" y="0"/>
                  </a:moveTo>
                  <a:lnTo>
                    <a:pt x="0" y="21"/>
                  </a:lnTo>
                  <a:cubicBezTo>
                    <a:pt x="0" y="14"/>
                    <a:pt x="0"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8"/>
            <p:cNvSpPr/>
            <p:nvPr/>
          </p:nvSpPr>
          <p:spPr>
            <a:xfrm>
              <a:off x="3290957" y="2799449"/>
              <a:ext cx="26" cy="650"/>
            </a:xfrm>
            <a:custGeom>
              <a:rect b="b" l="l" r="r" t="t"/>
              <a:pathLst>
                <a:path extrusionOk="0" h="25" w="1">
                  <a:moveTo>
                    <a:pt x="1" y="0"/>
                  </a:moveTo>
                  <a:lnTo>
                    <a:pt x="1" y="25"/>
                  </a:lnTo>
                  <a:cubicBezTo>
                    <a:pt x="1" y="18"/>
                    <a:pt x="1"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8"/>
            <p:cNvSpPr/>
            <p:nvPr/>
          </p:nvSpPr>
          <p:spPr>
            <a:xfrm>
              <a:off x="3290515" y="2804439"/>
              <a:ext cx="104" cy="676"/>
            </a:xfrm>
            <a:custGeom>
              <a:rect b="b" l="l" r="r" t="t"/>
              <a:pathLst>
                <a:path extrusionOk="0" h="26" w="4">
                  <a:moveTo>
                    <a:pt x="4" y="1"/>
                  </a:moveTo>
                  <a:lnTo>
                    <a:pt x="0"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8"/>
            <p:cNvSpPr/>
            <p:nvPr/>
          </p:nvSpPr>
          <p:spPr>
            <a:xfrm>
              <a:off x="3290515" y="2805089"/>
              <a:ext cx="26" cy="572"/>
            </a:xfrm>
            <a:custGeom>
              <a:rect b="b" l="l" r="r" t="t"/>
              <a:pathLst>
                <a:path extrusionOk="0" h="22" w="1">
                  <a:moveTo>
                    <a:pt x="0" y="0"/>
                  </a:moveTo>
                  <a:lnTo>
                    <a:pt x="0" y="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8"/>
            <p:cNvSpPr/>
            <p:nvPr/>
          </p:nvSpPr>
          <p:spPr>
            <a:xfrm>
              <a:off x="3271127" y="2806544"/>
              <a:ext cx="390" cy="26"/>
            </a:xfrm>
            <a:custGeom>
              <a:rect b="b" l="l" r="r" t="t"/>
              <a:pathLst>
                <a:path extrusionOk="0" h="1" w="15">
                  <a:moveTo>
                    <a:pt x="15"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8"/>
            <p:cNvSpPr/>
            <p:nvPr/>
          </p:nvSpPr>
          <p:spPr>
            <a:xfrm>
              <a:off x="3290697" y="2803815"/>
              <a:ext cx="26" cy="572"/>
            </a:xfrm>
            <a:custGeom>
              <a:rect b="b" l="l" r="r" t="t"/>
              <a:pathLst>
                <a:path extrusionOk="0" h="22" w="1">
                  <a:moveTo>
                    <a:pt x="0" y="0"/>
                  </a:moveTo>
                  <a:lnTo>
                    <a:pt x="0" y="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8"/>
            <p:cNvSpPr/>
            <p:nvPr/>
          </p:nvSpPr>
          <p:spPr>
            <a:xfrm>
              <a:off x="3290697" y="2803087"/>
              <a:ext cx="26" cy="572"/>
            </a:xfrm>
            <a:custGeom>
              <a:rect b="b" l="l" r="r" t="t"/>
              <a:pathLst>
                <a:path extrusionOk="0" h="22" w="1">
                  <a:moveTo>
                    <a:pt x="0" y="0"/>
                  </a:moveTo>
                  <a:lnTo>
                    <a:pt x="0" y="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8"/>
            <p:cNvSpPr/>
            <p:nvPr/>
          </p:nvSpPr>
          <p:spPr>
            <a:xfrm>
              <a:off x="3272505" y="2806440"/>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8"/>
            <p:cNvSpPr/>
            <p:nvPr/>
          </p:nvSpPr>
          <p:spPr>
            <a:xfrm>
              <a:off x="3272687" y="2806440"/>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8"/>
            <p:cNvSpPr/>
            <p:nvPr/>
          </p:nvSpPr>
          <p:spPr>
            <a:xfrm>
              <a:off x="3271595" y="2806440"/>
              <a:ext cx="390" cy="26"/>
            </a:xfrm>
            <a:custGeom>
              <a:rect b="b" l="l" r="r" t="t"/>
              <a:pathLst>
                <a:path extrusionOk="0" h="1" w="15">
                  <a:moveTo>
                    <a:pt x="1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8"/>
            <p:cNvSpPr/>
            <p:nvPr/>
          </p:nvSpPr>
          <p:spPr>
            <a:xfrm>
              <a:off x="3271959" y="2806440"/>
              <a:ext cx="286" cy="26"/>
            </a:xfrm>
            <a:custGeom>
              <a:rect b="b" l="l" r="r" t="t"/>
              <a:pathLst>
                <a:path extrusionOk="0" h="1" w="11">
                  <a:moveTo>
                    <a:pt x="11"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8"/>
            <p:cNvSpPr/>
            <p:nvPr/>
          </p:nvSpPr>
          <p:spPr>
            <a:xfrm>
              <a:off x="3290879" y="2800437"/>
              <a:ext cx="26" cy="676"/>
            </a:xfrm>
            <a:custGeom>
              <a:rect b="b" l="l" r="r" t="t"/>
              <a:pathLst>
                <a:path extrusionOk="0" h="26" w="1">
                  <a:moveTo>
                    <a:pt x="0" y="1"/>
                  </a:moveTo>
                  <a:lnTo>
                    <a:pt x="0" y="25"/>
                  </a:lnTo>
                  <a:cubicBezTo>
                    <a:pt x="0" y="18"/>
                    <a:pt x="0"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8"/>
            <p:cNvSpPr/>
            <p:nvPr/>
          </p:nvSpPr>
          <p:spPr>
            <a:xfrm>
              <a:off x="3269776" y="2806622"/>
              <a:ext cx="572" cy="130"/>
            </a:xfrm>
            <a:custGeom>
              <a:rect b="b" l="l" r="r" t="t"/>
              <a:pathLst>
                <a:path extrusionOk="0" h="5" w="22">
                  <a:moveTo>
                    <a:pt x="21"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8"/>
            <p:cNvSpPr/>
            <p:nvPr/>
          </p:nvSpPr>
          <p:spPr>
            <a:xfrm>
              <a:off x="3290775" y="2802256"/>
              <a:ext cx="26" cy="572"/>
            </a:xfrm>
            <a:custGeom>
              <a:rect b="b" l="l" r="r" t="t"/>
              <a:pathLst>
                <a:path extrusionOk="0" h="22" w="1">
                  <a:moveTo>
                    <a:pt x="1" y="1"/>
                  </a:moveTo>
                  <a:lnTo>
                    <a:pt x="1"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8"/>
            <p:cNvSpPr/>
            <p:nvPr/>
          </p:nvSpPr>
          <p:spPr>
            <a:xfrm>
              <a:off x="3268866" y="2806726"/>
              <a:ext cx="754" cy="104"/>
            </a:xfrm>
            <a:custGeom>
              <a:rect b="b" l="l" r="r" t="t"/>
              <a:pathLst>
                <a:path extrusionOk="0" h="4" w="29">
                  <a:moveTo>
                    <a:pt x="28"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8"/>
            <p:cNvSpPr/>
            <p:nvPr/>
          </p:nvSpPr>
          <p:spPr>
            <a:xfrm>
              <a:off x="3290775" y="2801346"/>
              <a:ext cx="130" cy="676"/>
            </a:xfrm>
            <a:custGeom>
              <a:rect b="b" l="l" r="r" t="t"/>
              <a:pathLst>
                <a:path extrusionOk="0" h="26" w="5">
                  <a:moveTo>
                    <a:pt x="4" y="1"/>
                  </a:moveTo>
                  <a:cubicBezTo>
                    <a:pt x="4" y="8"/>
                    <a:pt x="1" y="18"/>
                    <a:pt x="4" y="25"/>
                  </a:cubicBez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8"/>
            <p:cNvSpPr/>
            <p:nvPr/>
          </p:nvSpPr>
          <p:spPr>
            <a:xfrm>
              <a:off x="3270504" y="2806544"/>
              <a:ext cx="572" cy="104"/>
            </a:xfrm>
            <a:custGeom>
              <a:rect b="b" l="l" r="r" t="t"/>
              <a:pathLst>
                <a:path extrusionOk="0" h="4" w="22">
                  <a:moveTo>
                    <a:pt x="21"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8"/>
            <p:cNvSpPr/>
            <p:nvPr/>
          </p:nvSpPr>
          <p:spPr>
            <a:xfrm>
              <a:off x="3289501" y="2769588"/>
              <a:ext cx="95482" cy="121315"/>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8"/>
            <p:cNvSpPr/>
            <p:nvPr/>
          </p:nvSpPr>
          <p:spPr>
            <a:xfrm>
              <a:off x="3358007" y="2783050"/>
              <a:ext cx="754" cy="1221"/>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8"/>
            <p:cNvSpPr/>
            <p:nvPr/>
          </p:nvSpPr>
          <p:spPr>
            <a:xfrm>
              <a:off x="3354733" y="2784246"/>
              <a:ext cx="3301" cy="1185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8"/>
            <p:cNvSpPr/>
            <p:nvPr/>
          </p:nvSpPr>
          <p:spPr>
            <a:xfrm>
              <a:off x="3317803" y="2790795"/>
              <a:ext cx="3405" cy="104"/>
            </a:xfrm>
            <a:custGeom>
              <a:rect b="b" l="l" r="r" t="t"/>
              <a:pathLst>
                <a:path extrusionOk="0" h="4" w="131">
                  <a:moveTo>
                    <a:pt x="1" y="0"/>
                  </a:moveTo>
                  <a:lnTo>
                    <a:pt x="13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8"/>
            <p:cNvSpPr/>
            <p:nvPr/>
          </p:nvSpPr>
          <p:spPr>
            <a:xfrm>
              <a:off x="3322091" y="2790977"/>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8"/>
            <p:cNvSpPr/>
            <p:nvPr/>
          </p:nvSpPr>
          <p:spPr>
            <a:xfrm>
              <a:off x="3357748" y="2783518"/>
              <a:ext cx="754" cy="129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8"/>
            <p:cNvSpPr/>
            <p:nvPr/>
          </p:nvSpPr>
          <p:spPr>
            <a:xfrm>
              <a:off x="3289319" y="2876765"/>
              <a:ext cx="130" cy="130"/>
            </a:xfrm>
            <a:custGeom>
              <a:rect b="b" l="l" r="r" t="t"/>
              <a:pathLst>
                <a:path extrusionOk="0" h="5" w="5">
                  <a:moveTo>
                    <a:pt x="1" y="4"/>
                  </a:moveTo>
                  <a:lnTo>
                    <a:pt x="1" y="4"/>
                  </a:ln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8"/>
            <p:cNvSpPr/>
            <p:nvPr/>
          </p:nvSpPr>
          <p:spPr>
            <a:xfrm>
              <a:off x="3316530" y="2802074"/>
              <a:ext cx="130" cy="936"/>
            </a:xfrm>
            <a:custGeom>
              <a:rect b="b" l="l" r="r" t="t"/>
              <a:pathLst>
                <a:path extrusionOk="0" h="36" w="5">
                  <a:moveTo>
                    <a:pt x="4" y="1"/>
                  </a:moveTo>
                  <a:lnTo>
                    <a:pt x="4" y="1"/>
                  </a:lnTo>
                  <a:cubicBezTo>
                    <a:pt x="1" y="15"/>
                    <a:pt x="1" y="25"/>
                    <a:pt x="1" y="36"/>
                  </a:cubicBezTo>
                  <a:cubicBezTo>
                    <a:pt x="4" y="25"/>
                    <a:pt x="4" y="15"/>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8"/>
            <p:cNvSpPr/>
            <p:nvPr/>
          </p:nvSpPr>
          <p:spPr>
            <a:xfrm>
              <a:off x="3290229" y="2875674"/>
              <a:ext cx="572" cy="390"/>
            </a:xfrm>
            <a:custGeom>
              <a:rect b="b" l="l" r="r" t="t"/>
              <a:pathLst>
                <a:path extrusionOk="0" h="15" w="22">
                  <a:moveTo>
                    <a:pt x="1" y="15"/>
                  </a:moveTo>
                  <a:cubicBezTo>
                    <a:pt x="8" y="11"/>
                    <a:pt x="15" y="4"/>
                    <a:pt x="22" y="1"/>
                  </a:cubicBezTo>
                  <a:cubicBezTo>
                    <a:pt x="15" y="4"/>
                    <a:pt x="8" y="11"/>
                    <a:pt x="1"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8"/>
            <p:cNvSpPr/>
            <p:nvPr/>
          </p:nvSpPr>
          <p:spPr>
            <a:xfrm>
              <a:off x="3292334" y="2874946"/>
              <a:ext cx="468" cy="130"/>
            </a:xfrm>
            <a:custGeom>
              <a:rect b="b" l="l" r="r" t="t"/>
              <a:pathLst>
                <a:path extrusionOk="0" h="5" w="18">
                  <a:moveTo>
                    <a:pt x="0" y="4"/>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8"/>
            <p:cNvSpPr/>
            <p:nvPr/>
          </p:nvSpPr>
          <p:spPr>
            <a:xfrm>
              <a:off x="3289605" y="2876220"/>
              <a:ext cx="468" cy="390"/>
            </a:xfrm>
            <a:custGeom>
              <a:rect b="b" l="l" r="r" t="t"/>
              <a:pathLst>
                <a:path extrusionOk="0" h="15" w="18">
                  <a:moveTo>
                    <a:pt x="0" y="15"/>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8"/>
            <p:cNvSpPr/>
            <p:nvPr/>
          </p:nvSpPr>
          <p:spPr>
            <a:xfrm>
              <a:off x="3291606" y="2875050"/>
              <a:ext cx="468" cy="208"/>
            </a:xfrm>
            <a:custGeom>
              <a:rect b="b" l="l" r="r" t="t"/>
              <a:pathLst>
                <a:path extrusionOk="0" h="8" w="18">
                  <a:moveTo>
                    <a:pt x="0" y="7"/>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8"/>
            <p:cNvSpPr/>
            <p:nvPr/>
          </p:nvSpPr>
          <p:spPr>
            <a:xfrm>
              <a:off x="3293062" y="2874868"/>
              <a:ext cx="754" cy="26"/>
            </a:xfrm>
            <a:custGeom>
              <a:rect b="b" l="l" r="r" t="t"/>
              <a:pathLst>
                <a:path extrusionOk="0" h="1" w="29">
                  <a:moveTo>
                    <a:pt x="0" y="0"/>
                  </a:moveTo>
                  <a:cubicBezTo>
                    <a:pt x="7" y="0"/>
                    <a:pt x="18" y="0"/>
                    <a:pt x="28" y="0"/>
                  </a:cubicBezTo>
                  <a:cubicBezTo>
                    <a:pt x="18" y="0"/>
                    <a:pt x="7" y="0"/>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8"/>
            <p:cNvSpPr/>
            <p:nvPr/>
          </p:nvSpPr>
          <p:spPr>
            <a:xfrm>
              <a:off x="3310708" y="2849477"/>
              <a:ext cx="2105" cy="3482"/>
            </a:xfrm>
            <a:custGeom>
              <a:rect b="b" l="l" r="r" t="t"/>
              <a:pathLst>
                <a:path extrusionOk="0" h="134" w="81">
                  <a:moveTo>
                    <a:pt x="81" y="134"/>
                  </a:moveTo>
                  <a:cubicBezTo>
                    <a:pt x="60" y="84"/>
                    <a:pt x="32" y="39"/>
                    <a:pt x="0" y="0"/>
                  </a:cubicBezTo>
                  <a:cubicBezTo>
                    <a:pt x="32" y="39"/>
                    <a:pt x="60" y="84"/>
                    <a:pt x="81" y="13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8"/>
            <p:cNvSpPr/>
            <p:nvPr/>
          </p:nvSpPr>
          <p:spPr>
            <a:xfrm>
              <a:off x="3317075" y="2796148"/>
              <a:ext cx="208" cy="1481"/>
            </a:xfrm>
            <a:custGeom>
              <a:rect b="b" l="l" r="r" t="t"/>
              <a:pathLst>
                <a:path extrusionOk="0" h="57" w="8">
                  <a:moveTo>
                    <a:pt x="8" y="1"/>
                  </a:moveTo>
                  <a:cubicBezTo>
                    <a:pt x="4" y="18"/>
                    <a:pt x="1" y="39"/>
                    <a:pt x="1" y="57"/>
                  </a:cubicBez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8"/>
            <p:cNvSpPr/>
            <p:nvPr/>
          </p:nvSpPr>
          <p:spPr>
            <a:xfrm>
              <a:off x="3317257" y="2794069"/>
              <a:ext cx="208" cy="1741"/>
            </a:xfrm>
            <a:custGeom>
              <a:rect b="b" l="l" r="r" t="t"/>
              <a:pathLst>
                <a:path extrusionOk="0" h="67" w="8">
                  <a:moveTo>
                    <a:pt x="1" y="67"/>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8"/>
            <p:cNvSpPr/>
            <p:nvPr/>
          </p:nvSpPr>
          <p:spPr>
            <a:xfrm>
              <a:off x="3290775" y="2875310"/>
              <a:ext cx="676" cy="390"/>
            </a:xfrm>
            <a:custGeom>
              <a:rect b="b" l="l" r="r" t="t"/>
              <a:pathLst>
                <a:path extrusionOk="0" h="15" w="26">
                  <a:moveTo>
                    <a:pt x="1" y="15"/>
                  </a:moveTo>
                  <a:cubicBezTo>
                    <a:pt x="8" y="8"/>
                    <a:pt x="18" y="4"/>
                    <a:pt x="25" y="1"/>
                  </a:cubicBezTo>
                  <a:cubicBezTo>
                    <a:pt x="18" y="4"/>
                    <a:pt x="8" y="8"/>
                    <a:pt x="1"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8"/>
            <p:cNvSpPr/>
            <p:nvPr/>
          </p:nvSpPr>
          <p:spPr>
            <a:xfrm>
              <a:off x="3316893" y="2797968"/>
              <a:ext cx="130" cy="1221"/>
            </a:xfrm>
            <a:custGeom>
              <a:rect b="b" l="l" r="r" t="t"/>
              <a:pathLst>
                <a:path extrusionOk="0" h="47" w="5">
                  <a:moveTo>
                    <a:pt x="1" y="47"/>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8"/>
            <p:cNvSpPr/>
            <p:nvPr/>
          </p:nvSpPr>
          <p:spPr>
            <a:xfrm>
              <a:off x="3317543" y="2790795"/>
              <a:ext cx="286" cy="3015"/>
            </a:xfrm>
            <a:custGeom>
              <a:rect b="b" l="l" r="r" t="t"/>
              <a:pathLst>
                <a:path extrusionOk="0" h="116" w="11">
                  <a:moveTo>
                    <a:pt x="11" y="0"/>
                  </a:moveTo>
                  <a:cubicBezTo>
                    <a:pt x="7" y="42"/>
                    <a:pt x="4" y="81"/>
                    <a:pt x="0" y="116"/>
                  </a:cubicBezTo>
                  <a:cubicBezTo>
                    <a:pt x="4" y="81"/>
                    <a:pt x="7" y="42"/>
                    <a:pt x="1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8"/>
            <p:cNvSpPr/>
            <p:nvPr/>
          </p:nvSpPr>
          <p:spPr>
            <a:xfrm>
              <a:off x="3316815" y="2799527"/>
              <a:ext cx="104" cy="1118"/>
            </a:xfrm>
            <a:custGeom>
              <a:rect b="b" l="l" r="r" t="t"/>
              <a:pathLst>
                <a:path extrusionOk="0" h="43" w="4">
                  <a:moveTo>
                    <a:pt x="4" y="1"/>
                  </a:moveTo>
                  <a:cubicBezTo>
                    <a:pt x="0" y="18"/>
                    <a:pt x="0" y="29"/>
                    <a:pt x="0" y="43"/>
                  </a:cubicBezTo>
                  <a:cubicBezTo>
                    <a:pt x="0" y="32"/>
                    <a:pt x="0" y="18"/>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8"/>
            <p:cNvSpPr/>
            <p:nvPr/>
          </p:nvSpPr>
          <p:spPr>
            <a:xfrm>
              <a:off x="3296882" y="2857196"/>
              <a:ext cx="6029" cy="1040"/>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8"/>
            <p:cNvSpPr/>
            <p:nvPr/>
          </p:nvSpPr>
          <p:spPr>
            <a:xfrm>
              <a:off x="3316633" y="2800904"/>
              <a:ext cx="104" cy="936"/>
            </a:xfrm>
            <a:custGeom>
              <a:rect b="b" l="l" r="r" t="t"/>
              <a:pathLst>
                <a:path extrusionOk="0" h="36" w="4">
                  <a:moveTo>
                    <a:pt x="4" y="0"/>
                  </a:moveTo>
                  <a:lnTo>
                    <a:pt x="4" y="0"/>
                  </a:lnTo>
                  <a:cubicBezTo>
                    <a:pt x="0" y="14"/>
                    <a:pt x="0" y="25"/>
                    <a:pt x="0" y="35"/>
                  </a:cubicBezTo>
                  <a:cubicBezTo>
                    <a:pt x="4" y="25"/>
                    <a:pt x="4" y="14"/>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8"/>
            <p:cNvSpPr/>
            <p:nvPr/>
          </p:nvSpPr>
          <p:spPr>
            <a:xfrm>
              <a:off x="3435818" y="2484180"/>
              <a:ext cx="229012" cy="283537"/>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8"/>
            <p:cNvSpPr/>
            <p:nvPr/>
          </p:nvSpPr>
          <p:spPr>
            <a:xfrm>
              <a:off x="3448084" y="2661683"/>
              <a:ext cx="10136" cy="13774"/>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8"/>
            <p:cNvSpPr/>
            <p:nvPr/>
          </p:nvSpPr>
          <p:spPr>
            <a:xfrm>
              <a:off x="3505675" y="2735933"/>
              <a:ext cx="754" cy="1195"/>
            </a:xfrm>
            <a:custGeom>
              <a:rect b="b" l="l" r="r" t="t"/>
              <a:pathLst>
                <a:path extrusionOk="0" h="46" w="29">
                  <a:moveTo>
                    <a:pt x="29" y="46"/>
                  </a:moveTo>
                  <a:lnTo>
                    <a:pt x="15" y="4"/>
                  </a:lnTo>
                  <a:lnTo>
                    <a:pt x="1" y="0"/>
                  </a:lnTo>
                  <a:lnTo>
                    <a:pt x="1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8"/>
            <p:cNvSpPr/>
            <p:nvPr/>
          </p:nvSpPr>
          <p:spPr>
            <a:xfrm>
              <a:off x="3442445" y="2647779"/>
              <a:ext cx="130" cy="286"/>
            </a:xfrm>
            <a:custGeom>
              <a:rect b="b" l="l" r="r" t="t"/>
              <a:pathLst>
                <a:path extrusionOk="0" h="11" w="5">
                  <a:moveTo>
                    <a:pt x="1" y="0"/>
                  </a:moveTo>
                  <a:cubicBezTo>
                    <a:pt x="1" y="4"/>
                    <a:pt x="1" y="7"/>
                    <a:pt x="4" y="11"/>
                  </a:cubicBezTo>
                  <a:cubicBezTo>
                    <a:pt x="4" y="7"/>
                    <a:pt x="4" y="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8"/>
            <p:cNvSpPr/>
            <p:nvPr/>
          </p:nvSpPr>
          <p:spPr>
            <a:xfrm>
              <a:off x="3447824" y="2660150"/>
              <a:ext cx="468" cy="1377"/>
            </a:xfrm>
            <a:custGeom>
              <a:rect b="b" l="l" r="r" t="t"/>
              <a:pathLst>
                <a:path extrusionOk="0" h="53" w="18">
                  <a:moveTo>
                    <a:pt x="0" y="53"/>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8"/>
            <p:cNvSpPr/>
            <p:nvPr/>
          </p:nvSpPr>
          <p:spPr>
            <a:xfrm>
              <a:off x="3435896" y="2633017"/>
              <a:ext cx="26" cy="494"/>
            </a:xfrm>
            <a:custGeom>
              <a:rect b="b" l="l" r="r" t="t"/>
              <a:pathLst>
                <a:path extrusionOk="0" h="19" w="1">
                  <a:moveTo>
                    <a:pt x="1" y="18"/>
                  </a:moveTo>
                  <a:cubicBezTo>
                    <a:pt x="1" y="11"/>
                    <a:pt x="1" y="8"/>
                    <a:pt x="1" y="1"/>
                  </a:cubicBezTo>
                  <a:cubicBezTo>
                    <a:pt x="1" y="8"/>
                    <a:pt x="1" y="11"/>
                    <a:pt x="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8"/>
            <p:cNvSpPr/>
            <p:nvPr/>
          </p:nvSpPr>
          <p:spPr>
            <a:xfrm>
              <a:off x="3443172" y="2649598"/>
              <a:ext cx="1845" cy="2287"/>
            </a:xfrm>
            <a:custGeom>
              <a:rect b="b" l="l" r="r" t="t"/>
              <a:pathLst>
                <a:path extrusionOk="0" h="88" w="71">
                  <a:moveTo>
                    <a:pt x="71" y="88"/>
                  </a:moveTo>
                  <a:cubicBezTo>
                    <a:pt x="43" y="60"/>
                    <a:pt x="18" y="32"/>
                    <a:pt x="1" y="0"/>
                  </a:cubicBezTo>
                  <a:cubicBezTo>
                    <a:pt x="18" y="32"/>
                    <a:pt x="43" y="60"/>
                    <a:pt x="71" y="8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8"/>
            <p:cNvSpPr/>
            <p:nvPr/>
          </p:nvSpPr>
          <p:spPr>
            <a:xfrm>
              <a:off x="3448370" y="2654328"/>
              <a:ext cx="104" cy="26"/>
            </a:xfrm>
            <a:custGeom>
              <a:rect b="b" l="l" r="r" t="t"/>
              <a:pathLst>
                <a:path extrusionOk="0" h="1" w="4">
                  <a:moveTo>
                    <a:pt x="4" y="0"/>
                  </a:moveTo>
                  <a:lnTo>
                    <a:pt x="4"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8"/>
            <p:cNvSpPr/>
            <p:nvPr/>
          </p:nvSpPr>
          <p:spPr>
            <a:xfrm>
              <a:off x="3442913" y="2648949"/>
              <a:ext cx="208" cy="572"/>
            </a:xfrm>
            <a:custGeom>
              <a:rect b="b" l="l" r="r" t="t"/>
              <a:pathLst>
                <a:path extrusionOk="0" h="22" w="8">
                  <a:moveTo>
                    <a:pt x="0" y="1"/>
                  </a:moveTo>
                  <a:cubicBezTo>
                    <a:pt x="4" y="8"/>
                    <a:pt x="4" y="15"/>
                    <a:pt x="7" y="22"/>
                  </a:cubicBezTo>
                  <a:cubicBezTo>
                    <a:pt x="4" y="15"/>
                    <a:pt x="4"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8"/>
            <p:cNvSpPr/>
            <p:nvPr/>
          </p:nvSpPr>
          <p:spPr>
            <a:xfrm>
              <a:off x="3442627" y="2648403"/>
              <a:ext cx="208" cy="494"/>
            </a:xfrm>
            <a:custGeom>
              <a:rect b="b" l="l" r="r" t="t"/>
              <a:pathLst>
                <a:path extrusionOk="0" h="19" w="8">
                  <a:moveTo>
                    <a:pt x="1" y="1"/>
                  </a:moveTo>
                  <a:cubicBezTo>
                    <a:pt x="1" y="4"/>
                    <a:pt x="4" y="11"/>
                    <a:pt x="8" y="18"/>
                  </a:cubicBezTo>
                  <a:cubicBezTo>
                    <a:pt x="4" y="11"/>
                    <a:pt x="4"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8"/>
            <p:cNvSpPr/>
            <p:nvPr/>
          </p:nvSpPr>
          <p:spPr>
            <a:xfrm>
              <a:off x="3449903" y="2664048"/>
              <a:ext cx="312" cy="312"/>
            </a:xfrm>
            <a:custGeom>
              <a:rect b="b" l="l" r="r" t="t"/>
              <a:pathLst>
                <a:path extrusionOk="0" h="12" w="12">
                  <a:moveTo>
                    <a:pt x="11"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8"/>
            <p:cNvSpPr/>
            <p:nvPr/>
          </p:nvSpPr>
          <p:spPr>
            <a:xfrm>
              <a:off x="3624599" y="2484466"/>
              <a:ext cx="754" cy="936"/>
            </a:xfrm>
            <a:custGeom>
              <a:rect b="b" l="l" r="r" t="t"/>
              <a:pathLst>
                <a:path extrusionOk="0" h="36" w="29">
                  <a:moveTo>
                    <a:pt x="0" y="35"/>
                  </a:moveTo>
                  <a:lnTo>
                    <a:pt x="2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8"/>
            <p:cNvSpPr/>
            <p:nvPr/>
          </p:nvSpPr>
          <p:spPr>
            <a:xfrm>
              <a:off x="3621221" y="2487741"/>
              <a:ext cx="676" cy="208"/>
            </a:xfrm>
            <a:custGeom>
              <a:rect b="b" l="l" r="r" t="t"/>
              <a:pathLst>
                <a:path extrusionOk="0" h="8" w="26">
                  <a:moveTo>
                    <a:pt x="1" y="7"/>
                  </a:moveTo>
                  <a:cubicBezTo>
                    <a:pt x="11" y="4"/>
                    <a:pt x="18" y="4"/>
                    <a:pt x="25" y="0"/>
                  </a:cubicBezTo>
                  <a:cubicBezTo>
                    <a:pt x="18" y="4"/>
                    <a:pt x="11" y="4"/>
                    <a:pt x="1"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8"/>
            <p:cNvSpPr/>
            <p:nvPr/>
          </p:nvSpPr>
          <p:spPr>
            <a:xfrm>
              <a:off x="3622598" y="2487013"/>
              <a:ext cx="572" cy="390"/>
            </a:xfrm>
            <a:custGeom>
              <a:rect b="b" l="l" r="r" t="t"/>
              <a:pathLst>
                <a:path extrusionOk="0" h="15" w="22">
                  <a:moveTo>
                    <a:pt x="0" y="14"/>
                  </a:moveTo>
                  <a:cubicBezTo>
                    <a:pt x="7" y="11"/>
                    <a:pt x="14" y="4"/>
                    <a:pt x="21" y="0"/>
                  </a:cubicBezTo>
                  <a:cubicBezTo>
                    <a:pt x="14" y="4"/>
                    <a:pt x="7" y="11"/>
                    <a:pt x="0"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8"/>
            <p:cNvSpPr/>
            <p:nvPr/>
          </p:nvSpPr>
          <p:spPr>
            <a:xfrm>
              <a:off x="3621949" y="2487455"/>
              <a:ext cx="676" cy="312"/>
            </a:xfrm>
            <a:custGeom>
              <a:rect b="b" l="l" r="r" t="t"/>
              <a:pathLst>
                <a:path extrusionOk="0" h="12" w="26">
                  <a:moveTo>
                    <a:pt x="1" y="11"/>
                  </a:moveTo>
                  <a:cubicBezTo>
                    <a:pt x="11" y="8"/>
                    <a:pt x="18" y="4"/>
                    <a:pt x="25" y="1"/>
                  </a:cubicBezTo>
                  <a:cubicBezTo>
                    <a:pt x="18" y="4"/>
                    <a:pt x="11" y="8"/>
                    <a:pt x="1"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8"/>
            <p:cNvSpPr/>
            <p:nvPr/>
          </p:nvSpPr>
          <p:spPr>
            <a:xfrm>
              <a:off x="3623222" y="2486467"/>
              <a:ext cx="572" cy="572"/>
            </a:xfrm>
            <a:custGeom>
              <a:rect b="b" l="l" r="r" t="t"/>
              <a:pathLst>
                <a:path extrusionOk="0" h="22" w="22">
                  <a:moveTo>
                    <a:pt x="22" y="0"/>
                  </a:moveTo>
                  <a:cubicBezTo>
                    <a:pt x="15" y="7"/>
                    <a:pt x="8" y="14"/>
                    <a:pt x="1" y="21"/>
                  </a:cubicBezTo>
                  <a:cubicBezTo>
                    <a:pt x="8" y="14"/>
                    <a:pt x="15" y="7"/>
                    <a:pt x="2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8"/>
            <p:cNvSpPr/>
            <p:nvPr/>
          </p:nvSpPr>
          <p:spPr>
            <a:xfrm>
              <a:off x="3623872" y="2485558"/>
              <a:ext cx="650" cy="754"/>
            </a:xfrm>
            <a:custGeom>
              <a:rect b="b" l="l" r="r" t="t"/>
              <a:pathLst>
                <a:path extrusionOk="0" h="29" w="25">
                  <a:moveTo>
                    <a:pt x="25" y="0"/>
                  </a:moveTo>
                  <a:lnTo>
                    <a:pt x="25" y="0"/>
                  </a:lnTo>
                  <a:cubicBezTo>
                    <a:pt x="18" y="11"/>
                    <a:pt x="7" y="18"/>
                    <a:pt x="0" y="28"/>
                  </a:cubicBezTo>
                  <a:cubicBezTo>
                    <a:pt x="11" y="21"/>
                    <a:pt x="18" y="11"/>
                    <a:pt x="2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8"/>
            <p:cNvSpPr/>
            <p:nvPr/>
          </p:nvSpPr>
          <p:spPr>
            <a:xfrm>
              <a:off x="3620415" y="2487923"/>
              <a:ext cx="754" cy="104"/>
            </a:xfrm>
            <a:custGeom>
              <a:rect b="b" l="l" r="r" t="t"/>
              <a:pathLst>
                <a:path extrusionOk="0" h="4" w="29">
                  <a:moveTo>
                    <a:pt x="0" y="4"/>
                  </a:moveTo>
                  <a:cubicBezTo>
                    <a:pt x="7" y="4"/>
                    <a:pt x="18" y="0"/>
                    <a:pt x="28" y="0"/>
                  </a:cubicBezTo>
                  <a:cubicBezTo>
                    <a:pt x="18" y="0"/>
                    <a:pt x="7" y="4"/>
                    <a:pt x="0"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8"/>
            <p:cNvSpPr/>
            <p:nvPr/>
          </p:nvSpPr>
          <p:spPr>
            <a:xfrm>
              <a:off x="3620233" y="2488001"/>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8"/>
            <p:cNvSpPr/>
            <p:nvPr/>
          </p:nvSpPr>
          <p:spPr>
            <a:xfrm>
              <a:off x="3713117" y="2640138"/>
              <a:ext cx="22584" cy="22402"/>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8"/>
            <p:cNvSpPr/>
            <p:nvPr/>
          </p:nvSpPr>
          <p:spPr>
            <a:xfrm>
              <a:off x="3728216" y="2658590"/>
              <a:ext cx="3405" cy="3950"/>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8"/>
            <p:cNvSpPr/>
            <p:nvPr/>
          </p:nvSpPr>
          <p:spPr>
            <a:xfrm>
              <a:off x="3639075" y="2562510"/>
              <a:ext cx="89999" cy="77186"/>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8"/>
            <p:cNvSpPr/>
            <p:nvPr/>
          </p:nvSpPr>
          <p:spPr>
            <a:xfrm>
              <a:off x="3662725" y="2566252"/>
              <a:ext cx="1195" cy="1299"/>
            </a:xfrm>
            <a:custGeom>
              <a:rect b="b" l="l" r="r" t="t"/>
              <a:pathLst>
                <a:path extrusionOk="0" h="50" w="46">
                  <a:moveTo>
                    <a:pt x="46" y="0"/>
                  </a:moveTo>
                  <a:cubicBezTo>
                    <a:pt x="32" y="18"/>
                    <a:pt x="14" y="32"/>
                    <a:pt x="0" y="49"/>
                  </a:cubicBezTo>
                  <a:cubicBezTo>
                    <a:pt x="14" y="35"/>
                    <a:pt x="32" y="18"/>
                    <a:pt x="4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8"/>
            <p:cNvSpPr/>
            <p:nvPr/>
          </p:nvSpPr>
          <p:spPr>
            <a:xfrm>
              <a:off x="3656540" y="2571606"/>
              <a:ext cx="936" cy="676"/>
            </a:xfrm>
            <a:custGeom>
              <a:rect b="b" l="l" r="r" t="t"/>
              <a:pathLst>
                <a:path extrusionOk="0" h="26" w="36">
                  <a:moveTo>
                    <a:pt x="0" y="25"/>
                  </a:moveTo>
                  <a:lnTo>
                    <a:pt x="3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8"/>
            <p:cNvSpPr/>
            <p:nvPr/>
          </p:nvSpPr>
          <p:spPr>
            <a:xfrm>
              <a:off x="3660074" y="2568799"/>
              <a:ext cx="1221" cy="936"/>
            </a:xfrm>
            <a:custGeom>
              <a:rect b="b" l="l" r="r" t="t"/>
              <a:pathLst>
                <a:path extrusionOk="0" h="36" w="47">
                  <a:moveTo>
                    <a:pt x="1" y="35"/>
                  </a:moveTo>
                  <a:cubicBezTo>
                    <a:pt x="15" y="25"/>
                    <a:pt x="32" y="11"/>
                    <a:pt x="46" y="0"/>
                  </a:cubicBezTo>
                  <a:cubicBezTo>
                    <a:pt x="32" y="11"/>
                    <a:pt x="15" y="25"/>
                    <a:pt x="1" y="3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8"/>
            <p:cNvSpPr/>
            <p:nvPr/>
          </p:nvSpPr>
          <p:spPr>
            <a:xfrm>
              <a:off x="3657631" y="2570801"/>
              <a:ext cx="1014" cy="754"/>
            </a:xfrm>
            <a:custGeom>
              <a:rect b="b" l="l" r="r" t="t"/>
              <a:pathLst>
                <a:path extrusionOk="0" h="29" w="39">
                  <a:moveTo>
                    <a:pt x="0" y="28"/>
                  </a:moveTo>
                  <a:lnTo>
                    <a:pt x="3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8"/>
            <p:cNvSpPr/>
            <p:nvPr/>
          </p:nvSpPr>
          <p:spPr>
            <a:xfrm>
              <a:off x="3658801" y="2569891"/>
              <a:ext cx="1118" cy="832"/>
            </a:xfrm>
            <a:custGeom>
              <a:rect b="b" l="l" r="r" t="t"/>
              <a:pathLst>
                <a:path extrusionOk="0" h="32" w="43">
                  <a:moveTo>
                    <a:pt x="1" y="32"/>
                  </a:moveTo>
                  <a:lnTo>
                    <a:pt x="4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8"/>
            <p:cNvSpPr/>
            <p:nvPr/>
          </p:nvSpPr>
          <p:spPr>
            <a:xfrm>
              <a:off x="3664180" y="2564693"/>
              <a:ext cx="1195" cy="1403"/>
            </a:xfrm>
            <a:custGeom>
              <a:rect b="b" l="l" r="r" t="t"/>
              <a:pathLst>
                <a:path extrusionOk="0" h="54" w="46">
                  <a:moveTo>
                    <a:pt x="0" y="53"/>
                  </a:moveTo>
                  <a:cubicBezTo>
                    <a:pt x="14" y="36"/>
                    <a:pt x="32" y="18"/>
                    <a:pt x="46" y="1"/>
                  </a:cubicBezTo>
                  <a:cubicBezTo>
                    <a:pt x="32" y="18"/>
                    <a:pt x="14" y="36"/>
                    <a:pt x="0" y="5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8"/>
            <p:cNvSpPr/>
            <p:nvPr/>
          </p:nvSpPr>
          <p:spPr>
            <a:xfrm>
              <a:off x="3661347" y="2567604"/>
              <a:ext cx="1299" cy="1118"/>
            </a:xfrm>
            <a:custGeom>
              <a:rect b="b" l="l" r="r" t="t"/>
              <a:pathLst>
                <a:path extrusionOk="0" h="43" w="50">
                  <a:moveTo>
                    <a:pt x="1" y="43"/>
                  </a:moveTo>
                  <a:cubicBezTo>
                    <a:pt x="15" y="29"/>
                    <a:pt x="32" y="15"/>
                    <a:pt x="50" y="1"/>
                  </a:cubicBezTo>
                  <a:cubicBezTo>
                    <a:pt x="32" y="15"/>
                    <a:pt x="15" y="29"/>
                    <a:pt x="1" y="4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8"/>
            <p:cNvSpPr/>
            <p:nvPr/>
          </p:nvSpPr>
          <p:spPr>
            <a:xfrm>
              <a:off x="3665532" y="2562978"/>
              <a:ext cx="1299" cy="1481"/>
            </a:xfrm>
            <a:custGeom>
              <a:rect b="b" l="l" r="r" t="t"/>
              <a:pathLst>
                <a:path extrusionOk="0" h="57" w="50">
                  <a:moveTo>
                    <a:pt x="50" y="0"/>
                  </a:moveTo>
                  <a:cubicBezTo>
                    <a:pt x="32" y="18"/>
                    <a:pt x="18" y="39"/>
                    <a:pt x="1" y="56"/>
                  </a:cubicBezTo>
                  <a:cubicBezTo>
                    <a:pt x="18" y="39"/>
                    <a:pt x="32" y="21"/>
                    <a:pt x="5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8"/>
            <p:cNvSpPr/>
            <p:nvPr/>
          </p:nvSpPr>
          <p:spPr>
            <a:xfrm>
              <a:off x="3639621" y="2595724"/>
              <a:ext cx="1663" cy="3119"/>
            </a:xfrm>
            <a:custGeom>
              <a:rect b="b" l="l" r="r" t="t"/>
              <a:pathLst>
                <a:path extrusionOk="0" h="120" w="64">
                  <a:moveTo>
                    <a:pt x="0" y="120"/>
                  </a:moveTo>
                  <a:cubicBezTo>
                    <a:pt x="14" y="74"/>
                    <a:pt x="35" y="32"/>
                    <a:pt x="63" y="1"/>
                  </a:cubicBezTo>
                  <a:cubicBezTo>
                    <a:pt x="35" y="32"/>
                    <a:pt x="14" y="74"/>
                    <a:pt x="0" y="12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8"/>
            <p:cNvSpPr/>
            <p:nvPr/>
          </p:nvSpPr>
          <p:spPr>
            <a:xfrm>
              <a:off x="3640167" y="2610381"/>
              <a:ext cx="390" cy="1663"/>
            </a:xfrm>
            <a:custGeom>
              <a:rect b="b" l="l" r="r" t="t"/>
              <a:pathLst>
                <a:path extrusionOk="0" h="64" w="15">
                  <a:moveTo>
                    <a:pt x="0" y="0"/>
                  </a:moveTo>
                  <a:cubicBezTo>
                    <a:pt x="7" y="21"/>
                    <a:pt x="11" y="46"/>
                    <a:pt x="14" y="63"/>
                  </a:cubicBezTo>
                  <a:cubicBezTo>
                    <a:pt x="11" y="42"/>
                    <a:pt x="7" y="18"/>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8"/>
            <p:cNvSpPr/>
            <p:nvPr/>
          </p:nvSpPr>
          <p:spPr>
            <a:xfrm>
              <a:off x="3639335" y="2600194"/>
              <a:ext cx="26" cy="390"/>
            </a:xfrm>
            <a:custGeom>
              <a:rect b="b" l="l" r="r" t="t"/>
              <a:pathLst>
                <a:path extrusionOk="0" h="15" w="1">
                  <a:moveTo>
                    <a:pt x="1" y="14"/>
                  </a:moveTo>
                  <a:cubicBezTo>
                    <a:pt x="1" y="7"/>
                    <a:pt x="1" y="4"/>
                    <a:pt x="1" y="0"/>
                  </a:cubicBezTo>
                  <a:cubicBezTo>
                    <a:pt x="1" y="4"/>
                    <a:pt x="1" y="7"/>
                    <a:pt x="1"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8"/>
            <p:cNvSpPr/>
            <p:nvPr/>
          </p:nvSpPr>
          <p:spPr>
            <a:xfrm>
              <a:off x="3639439" y="2598920"/>
              <a:ext cx="208" cy="754"/>
            </a:xfrm>
            <a:custGeom>
              <a:rect b="b" l="l" r="r" t="t"/>
              <a:pathLst>
                <a:path extrusionOk="0" h="29" w="8">
                  <a:moveTo>
                    <a:pt x="7" y="0"/>
                  </a:moveTo>
                  <a:lnTo>
                    <a:pt x="7" y="0"/>
                  </a:lnTo>
                  <a:cubicBezTo>
                    <a:pt x="4" y="7"/>
                    <a:pt x="0" y="18"/>
                    <a:pt x="0" y="28"/>
                  </a:cubicBezTo>
                  <a:cubicBezTo>
                    <a:pt x="4" y="18"/>
                    <a:pt x="4" y="7"/>
                    <a:pt x="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8"/>
            <p:cNvSpPr/>
            <p:nvPr/>
          </p:nvSpPr>
          <p:spPr>
            <a:xfrm>
              <a:off x="3727775" y="2638683"/>
              <a:ext cx="104" cy="104"/>
            </a:xfrm>
            <a:custGeom>
              <a:rect b="b" l="l" r="r" t="t"/>
              <a:pathLst>
                <a:path extrusionOk="0" h="4" w="4">
                  <a:moveTo>
                    <a:pt x="4"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8"/>
            <p:cNvSpPr/>
            <p:nvPr/>
          </p:nvSpPr>
          <p:spPr>
            <a:xfrm>
              <a:off x="3728944" y="2637851"/>
              <a:ext cx="208" cy="208"/>
            </a:xfrm>
            <a:custGeom>
              <a:rect b="b" l="l" r="r" t="t"/>
              <a:pathLst>
                <a:path extrusionOk="0" h="8" w="8">
                  <a:moveTo>
                    <a:pt x="8" y="1"/>
                  </a:moveTo>
                  <a:lnTo>
                    <a:pt x="8" y="1"/>
                  </a:ln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8"/>
            <p:cNvSpPr/>
            <p:nvPr/>
          </p:nvSpPr>
          <p:spPr>
            <a:xfrm>
              <a:off x="3727047" y="2639307"/>
              <a:ext cx="26" cy="130"/>
            </a:xfrm>
            <a:custGeom>
              <a:rect b="b" l="l" r="r" t="t"/>
              <a:pathLst>
                <a:path extrusionOk="0" h="5" w="1">
                  <a:moveTo>
                    <a:pt x="0"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8"/>
            <p:cNvSpPr/>
            <p:nvPr/>
          </p:nvSpPr>
          <p:spPr>
            <a:xfrm>
              <a:off x="3728216" y="2638319"/>
              <a:ext cx="208" cy="104"/>
            </a:xfrm>
            <a:custGeom>
              <a:rect b="b" l="l" r="r" t="t"/>
              <a:pathLst>
                <a:path extrusionOk="0" h="4" w="8">
                  <a:moveTo>
                    <a:pt x="8"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8"/>
            <p:cNvSpPr/>
            <p:nvPr/>
          </p:nvSpPr>
          <p:spPr>
            <a:xfrm>
              <a:off x="3727411" y="2639047"/>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8"/>
            <p:cNvSpPr/>
            <p:nvPr/>
          </p:nvSpPr>
          <p:spPr>
            <a:xfrm>
              <a:off x="3726761" y="2639593"/>
              <a:ext cx="130" cy="26"/>
            </a:xfrm>
            <a:custGeom>
              <a:rect b="b" l="l" r="r" t="t"/>
              <a:pathLst>
                <a:path extrusionOk="0" h="1" w="5">
                  <a:moveTo>
                    <a:pt x="4"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8"/>
            <p:cNvSpPr/>
            <p:nvPr/>
          </p:nvSpPr>
          <p:spPr>
            <a:xfrm>
              <a:off x="3589567" y="2608640"/>
              <a:ext cx="206922" cy="160610"/>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8"/>
            <p:cNvSpPr/>
            <p:nvPr/>
          </p:nvSpPr>
          <p:spPr>
            <a:xfrm>
              <a:off x="3725410" y="2666517"/>
              <a:ext cx="286" cy="390"/>
            </a:xfrm>
            <a:custGeom>
              <a:rect b="b" l="l" r="r" t="t"/>
              <a:pathLst>
                <a:path extrusionOk="0" h="15" w="11">
                  <a:moveTo>
                    <a:pt x="11" y="0"/>
                  </a:moveTo>
                  <a:lnTo>
                    <a:pt x="0"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8"/>
            <p:cNvSpPr/>
            <p:nvPr/>
          </p:nvSpPr>
          <p:spPr>
            <a:xfrm>
              <a:off x="3727229" y="2675509"/>
              <a:ext cx="7199" cy="9304"/>
            </a:xfrm>
            <a:custGeom>
              <a:rect b="b" l="l" r="r" t="t"/>
              <a:pathLst>
                <a:path extrusionOk="0" h="358" w="277">
                  <a:moveTo>
                    <a:pt x="0" y="1"/>
                  </a:moveTo>
                  <a:cubicBezTo>
                    <a:pt x="81" y="141"/>
                    <a:pt x="193" y="316"/>
                    <a:pt x="277" y="358"/>
                  </a:cubicBezTo>
                  <a:cubicBezTo>
                    <a:pt x="193" y="312"/>
                    <a:pt x="81" y="137"/>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8"/>
            <p:cNvSpPr/>
            <p:nvPr/>
          </p:nvSpPr>
          <p:spPr>
            <a:xfrm>
              <a:off x="3724578" y="2670337"/>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8"/>
            <p:cNvSpPr/>
            <p:nvPr/>
          </p:nvSpPr>
          <p:spPr>
            <a:xfrm>
              <a:off x="3725773" y="2665321"/>
              <a:ext cx="572" cy="936"/>
            </a:xfrm>
            <a:custGeom>
              <a:rect b="b" l="l" r="r" t="t"/>
              <a:pathLst>
                <a:path extrusionOk="0" h="36" w="22">
                  <a:moveTo>
                    <a:pt x="0" y="36"/>
                  </a:moveTo>
                  <a:cubicBezTo>
                    <a:pt x="7" y="25"/>
                    <a:pt x="14" y="11"/>
                    <a:pt x="21" y="1"/>
                  </a:cubicBezTo>
                  <a:lnTo>
                    <a:pt x="21" y="1"/>
                  </a:lnTo>
                  <a:cubicBezTo>
                    <a:pt x="14" y="11"/>
                    <a:pt x="7" y="25"/>
                    <a:pt x="0" y="3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8"/>
            <p:cNvSpPr/>
            <p:nvPr/>
          </p:nvSpPr>
          <p:spPr>
            <a:xfrm>
              <a:off x="3713949" y="2759946"/>
              <a:ext cx="286" cy="26"/>
            </a:xfrm>
            <a:custGeom>
              <a:rect b="b" l="l" r="r" t="t"/>
              <a:pathLst>
                <a:path extrusionOk="0" h="1" w="11">
                  <a:moveTo>
                    <a:pt x="0" y="1"/>
                  </a:moveTo>
                  <a:lnTo>
                    <a:pt x="7" y="1"/>
                  </a:ln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8"/>
            <p:cNvSpPr/>
            <p:nvPr/>
          </p:nvSpPr>
          <p:spPr>
            <a:xfrm>
              <a:off x="3713221" y="2760050"/>
              <a:ext cx="572" cy="104"/>
            </a:xfrm>
            <a:custGeom>
              <a:rect b="b" l="l" r="r" t="t"/>
              <a:pathLst>
                <a:path extrusionOk="0" h="4" w="22">
                  <a:moveTo>
                    <a:pt x="0" y="4"/>
                  </a:moveTo>
                  <a:lnTo>
                    <a:pt x="2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8"/>
            <p:cNvSpPr/>
            <p:nvPr/>
          </p:nvSpPr>
          <p:spPr>
            <a:xfrm>
              <a:off x="3718029" y="2758127"/>
              <a:ext cx="7303" cy="1040"/>
            </a:xfrm>
            <a:custGeom>
              <a:rect b="b" l="l" r="r" t="t"/>
              <a:pathLst>
                <a:path extrusionOk="0" h="40" w="281">
                  <a:moveTo>
                    <a:pt x="1" y="39"/>
                  </a:moveTo>
                  <a:lnTo>
                    <a:pt x="1" y="39"/>
                  </a:lnTo>
                  <a:cubicBezTo>
                    <a:pt x="92" y="18"/>
                    <a:pt x="186" y="8"/>
                    <a:pt x="281" y="1"/>
                  </a:cubicBezTo>
                  <a:cubicBezTo>
                    <a:pt x="186" y="8"/>
                    <a:pt x="92" y="18"/>
                    <a:pt x="1" y="3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8"/>
            <p:cNvSpPr/>
            <p:nvPr/>
          </p:nvSpPr>
          <p:spPr>
            <a:xfrm>
              <a:off x="3638711" y="2622206"/>
              <a:ext cx="468" cy="1118"/>
            </a:xfrm>
            <a:custGeom>
              <a:rect b="b" l="l" r="r" t="t"/>
              <a:pathLst>
                <a:path extrusionOk="0" h="43" w="18">
                  <a:moveTo>
                    <a:pt x="0" y="42"/>
                  </a:moveTo>
                  <a:cubicBezTo>
                    <a:pt x="4" y="28"/>
                    <a:pt x="11" y="14"/>
                    <a:pt x="18" y="0"/>
                  </a:cubicBezTo>
                  <a:cubicBezTo>
                    <a:pt x="11" y="14"/>
                    <a:pt x="4" y="28"/>
                    <a:pt x="0" y="4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8"/>
            <p:cNvSpPr/>
            <p:nvPr/>
          </p:nvSpPr>
          <p:spPr>
            <a:xfrm>
              <a:off x="3638062" y="2623558"/>
              <a:ext cx="494" cy="1040"/>
            </a:xfrm>
            <a:custGeom>
              <a:rect b="b" l="l" r="r" t="t"/>
              <a:pathLst>
                <a:path extrusionOk="0" h="40" w="19">
                  <a:moveTo>
                    <a:pt x="1" y="39"/>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8"/>
            <p:cNvSpPr/>
            <p:nvPr/>
          </p:nvSpPr>
          <p:spPr>
            <a:xfrm>
              <a:off x="3639257" y="2620933"/>
              <a:ext cx="468" cy="1118"/>
            </a:xfrm>
            <a:custGeom>
              <a:rect b="b" l="l" r="r" t="t"/>
              <a:pathLst>
                <a:path extrusionOk="0" h="43" w="18">
                  <a:moveTo>
                    <a:pt x="0" y="42"/>
                  </a:moveTo>
                  <a:cubicBezTo>
                    <a:pt x="4" y="28"/>
                    <a:pt x="11" y="14"/>
                    <a:pt x="18" y="0"/>
                  </a:cubicBezTo>
                  <a:cubicBezTo>
                    <a:pt x="11" y="14"/>
                    <a:pt x="4" y="28"/>
                    <a:pt x="0" y="4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8"/>
            <p:cNvSpPr/>
            <p:nvPr/>
          </p:nvSpPr>
          <p:spPr>
            <a:xfrm>
              <a:off x="3639699" y="2619659"/>
              <a:ext cx="390" cy="1195"/>
            </a:xfrm>
            <a:custGeom>
              <a:rect b="b" l="l" r="r" t="t"/>
              <a:pathLst>
                <a:path extrusionOk="0" h="46" w="15">
                  <a:moveTo>
                    <a:pt x="1" y="46"/>
                  </a:moveTo>
                  <a:cubicBezTo>
                    <a:pt x="8" y="28"/>
                    <a:pt x="11" y="14"/>
                    <a:pt x="15" y="0"/>
                  </a:cubicBezTo>
                  <a:cubicBezTo>
                    <a:pt x="11" y="14"/>
                    <a:pt x="8" y="28"/>
                    <a:pt x="1" y="4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8"/>
            <p:cNvSpPr/>
            <p:nvPr/>
          </p:nvSpPr>
          <p:spPr>
            <a:xfrm>
              <a:off x="3637438" y="2624831"/>
              <a:ext cx="468" cy="936"/>
            </a:xfrm>
            <a:custGeom>
              <a:rect b="b" l="l" r="r" t="t"/>
              <a:pathLst>
                <a:path extrusionOk="0" h="36" w="18">
                  <a:moveTo>
                    <a:pt x="0" y="36"/>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8"/>
            <p:cNvSpPr/>
            <p:nvPr/>
          </p:nvSpPr>
          <p:spPr>
            <a:xfrm>
              <a:off x="3640167" y="2618282"/>
              <a:ext cx="390" cy="1118"/>
            </a:xfrm>
            <a:custGeom>
              <a:rect b="b" l="l" r="r" t="t"/>
              <a:pathLst>
                <a:path extrusionOk="0" h="43" w="15">
                  <a:moveTo>
                    <a:pt x="0" y="43"/>
                  </a:moveTo>
                  <a:cubicBezTo>
                    <a:pt x="4" y="29"/>
                    <a:pt x="11" y="15"/>
                    <a:pt x="14" y="1"/>
                  </a:cubicBezTo>
                  <a:cubicBezTo>
                    <a:pt x="11" y="15"/>
                    <a:pt x="4" y="29"/>
                    <a:pt x="0" y="4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8"/>
            <p:cNvSpPr/>
            <p:nvPr/>
          </p:nvSpPr>
          <p:spPr>
            <a:xfrm>
              <a:off x="3602951" y="2714362"/>
              <a:ext cx="3742" cy="4678"/>
            </a:xfrm>
            <a:custGeom>
              <a:rect b="b" l="l" r="r" t="t"/>
              <a:pathLst>
                <a:path extrusionOk="0" h="180" w="144">
                  <a:moveTo>
                    <a:pt x="0" y="1"/>
                  </a:moveTo>
                  <a:cubicBezTo>
                    <a:pt x="35" y="67"/>
                    <a:pt x="84" y="130"/>
                    <a:pt x="144" y="179"/>
                  </a:cubicBezTo>
                  <a:cubicBezTo>
                    <a:pt x="84" y="130"/>
                    <a:pt x="35" y="67"/>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8"/>
            <p:cNvSpPr/>
            <p:nvPr/>
          </p:nvSpPr>
          <p:spPr>
            <a:xfrm>
              <a:off x="3640790" y="2615553"/>
              <a:ext cx="130" cy="1118"/>
            </a:xfrm>
            <a:custGeom>
              <a:rect b="b" l="l" r="r" t="t"/>
              <a:pathLst>
                <a:path extrusionOk="0" h="43" w="5">
                  <a:moveTo>
                    <a:pt x="1" y="43"/>
                  </a:moveTo>
                  <a:cubicBezTo>
                    <a:pt x="1" y="29"/>
                    <a:pt x="4" y="15"/>
                    <a:pt x="4" y="1"/>
                  </a:cubicBezTo>
                  <a:cubicBezTo>
                    <a:pt x="4" y="15"/>
                    <a:pt x="1" y="29"/>
                    <a:pt x="1" y="4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8"/>
            <p:cNvSpPr/>
            <p:nvPr/>
          </p:nvSpPr>
          <p:spPr>
            <a:xfrm>
              <a:off x="3640531" y="2616826"/>
              <a:ext cx="286" cy="1221"/>
            </a:xfrm>
            <a:custGeom>
              <a:rect b="b" l="l" r="r" t="t"/>
              <a:pathLst>
                <a:path extrusionOk="0" h="47" w="11">
                  <a:moveTo>
                    <a:pt x="0" y="46"/>
                  </a:moveTo>
                  <a:cubicBezTo>
                    <a:pt x="4" y="32"/>
                    <a:pt x="7" y="15"/>
                    <a:pt x="11" y="1"/>
                  </a:cubicBezTo>
                  <a:cubicBezTo>
                    <a:pt x="7" y="15"/>
                    <a:pt x="4" y="32"/>
                    <a:pt x="0" y="4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8"/>
            <p:cNvSpPr/>
            <p:nvPr/>
          </p:nvSpPr>
          <p:spPr>
            <a:xfrm>
              <a:off x="3628784" y="2750122"/>
              <a:ext cx="104" cy="494"/>
            </a:xfrm>
            <a:custGeom>
              <a:rect b="b" l="l" r="r" t="t"/>
              <a:pathLst>
                <a:path extrusionOk="0" h="19" w="4">
                  <a:moveTo>
                    <a:pt x="0" y="1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8"/>
            <p:cNvSpPr/>
            <p:nvPr/>
          </p:nvSpPr>
          <p:spPr>
            <a:xfrm>
              <a:off x="3627588" y="2739753"/>
              <a:ext cx="2573" cy="722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8"/>
            <p:cNvSpPr/>
            <p:nvPr/>
          </p:nvSpPr>
          <p:spPr>
            <a:xfrm>
              <a:off x="3628420" y="2752773"/>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8"/>
            <p:cNvSpPr/>
            <p:nvPr/>
          </p:nvSpPr>
          <p:spPr>
            <a:xfrm>
              <a:off x="3610592" y="2669064"/>
              <a:ext cx="26" cy="572"/>
            </a:xfrm>
            <a:custGeom>
              <a:rect b="b" l="l" r="r" t="t"/>
              <a:pathLst>
                <a:path extrusionOk="0" h="22" w="1">
                  <a:moveTo>
                    <a:pt x="0" y="0"/>
                  </a:moveTo>
                  <a:cubicBezTo>
                    <a:pt x="0" y="7"/>
                    <a:pt x="0" y="14"/>
                    <a:pt x="0" y="21"/>
                  </a:cubicBezTo>
                  <a:cubicBezTo>
                    <a:pt x="0" y="14"/>
                    <a:pt x="0"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8"/>
            <p:cNvSpPr/>
            <p:nvPr/>
          </p:nvSpPr>
          <p:spPr>
            <a:xfrm>
              <a:off x="3723590" y="2663866"/>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8"/>
            <p:cNvSpPr/>
            <p:nvPr/>
          </p:nvSpPr>
          <p:spPr>
            <a:xfrm>
              <a:off x="3714676" y="2647675"/>
              <a:ext cx="286" cy="390"/>
            </a:xfrm>
            <a:custGeom>
              <a:rect b="b" l="l" r="r" t="t"/>
              <a:pathLst>
                <a:path extrusionOk="0" h="15" w="11">
                  <a:moveTo>
                    <a:pt x="11" y="1"/>
                  </a:moveTo>
                  <a:lnTo>
                    <a:pt x="0"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8"/>
            <p:cNvSpPr/>
            <p:nvPr/>
          </p:nvSpPr>
          <p:spPr>
            <a:xfrm>
              <a:off x="3717301" y="2644037"/>
              <a:ext cx="208" cy="312"/>
            </a:xfrm>
            <a:custGeom>
              <a:rect b="b" l="l" r="r" t="t"/>
              <a:pathLst>
                <a:path extrusionOk="0" h="12" w="8">
                  <a:moveTo>
                    <a:pt x="8"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8"/>
            <p:cNvSpPr/>
            <p:nvPr/>
          </p:nvSpPr>
          <p:spPr>
            <a:xfrm>
              <a:off x="3713767" y="2648949"/>
              <a:ext cx="208" cy="312"/>
            </a:xfrm>
            <a:custGeom>
              <a:rect b="b" l="l" r="r" t="t"/>
              <a:pathLst>
                <a:path extrusionOk="0" h="12" w="8">
                  <a:moveTo>
                    <a:pt x="7"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8"/>
            <p:cNvSpPr/>
            <p:nvPr/>
          </p:nvSpPr>
          <p:spPr>
            <a:xfrm>
              <a:off x="3723305" y="2663866"/>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8"/>
            <p:cNvSpPr/>
            <p:nvPr/>
          </p:nvSpPr>
          <p:spPr>
            <a:xfrm>
              <a:off x="3715482" y="2646584"/>
              <a:ext cx="312" cy="390"/>
            </a:xfrm>
            <a:custGeom>
              <a:rect b="b" l="l" r="r" t="t"/>
              <a:pathLst>
                <a:path extrusionOk="0" h="15" w="12">
                  <a:moveTo>
                    <a:pt x="11"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8"/>
            <p:cNvSpPr/>
            <p:nvPr/>
          </p:nvSpPr>
          <p:spPr>
            <a:xfrm>
              <a:off x="3723045" y="2663970"/>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8"/>
            <p:cNvSpPr/>
            <p:nvPr/>
          </p:nvSpPr>
          <p:spPr>
            <a:xfrm>
              <a:off x="3724318" y="2663970"/>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8"/>
            <p:cNvSpPr/>
            <p:nvPr/>
          </p:nvSpPr>
          <p:spPr>
            <a:xfrm>
              <a:off x="3717951" y="2643049"/>
              <a:ext cx="208" cy="208"/>
            </a:xfrm>
            <a:custGeom>
              <a:rect b="b" l="l" r="r" t="t"/>
              <a:pathLst>
                <a:path extrusionOk="0" h="8" w="8">
                  <a:moveTo>
                    <a:pt x="7"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8"/>
            <p:cNvSpPr/>
            <p:nvPr/>
          </p:nvSpPr>
          <p:spPr>
            <a:xfrm>
              <a:off x="3725488" y="2664698"/>
              <a:ext cx="130" cy="26"/>
            </a:xfrm>
            <a:custGeom>
              <a:rect b="b" l="l" r="r" t="t"/>
              <a:pathLst>
                <a:path extrusionOk="0" h="1" w="5">
                  <a:moveTo>
                    <a:pt x="1"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8"/>
            <p:cNvSpPr/>
            <p:nvPr/>
          </p:nvSpPr>
          <p:spPr>
            <a:xfrm>
              <a:off x="3724864" y="2664230"/>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8"/>
            <p:cNvSpPr/>
            <p:nvPr/>
          </p:nvSpPr>
          <p:spPr>
            <a:xfrm>
              <a:off x="3716314" y="2645232"/>
              <a:ext cx="390" cy="468"/>
            </a:xfrm>
            <a:custGeom>
              <a:rect b="b" l="l" r="r" t="t"/>
              <a:pathLst>
                <a:path extrusionOk="0" h="18" w="15">
                  <a:moveTo>
                    <a:pt x="14" y="0"/>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8"/>
            <p:cNvSpPr/>
            <p:nvPr/>
          </p:nvSpPr>
          <p:spPr>
            <a:xfrm>
              <a:off x="3718757" y="2642036"/>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8"/>
            <p:cNvSpPr/>
            <p:nvPr/>
          </p:nvSpPr>
          <p:spPr>
            <a:xfrm>
              <a:off x="3726319" y="2665321"/>
              <a:ext cx="26" cy="2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8"/>
            <p:cNvSpPr/>
            <p:nvPr/>
          </p:nvSpPr>
          <p:spPr>
            <a:xfrm>
              <a:off x="3648249" y="2615371"/>
              <a:ext cx="312" cy="26"/>
            </a:xfrm>
            <a:custGeom>
              <a:rect b="b" l="l" r="r" t="t"/>
              <a:pathLst>
                <a:path extrusionOk="0" h="1" w="12">
                  <a:moveTo>
                    <a:pt x="1"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8"/>
            <p:cNvSpPr/>
            <p:nvPr/>
          </p:nvSpPr>
          <p:spPr>
            <a:xfrm>
              <a:off x="3716028" y="2637851"/>
              <a:ext cx="3301" cy="3405"/>
            </a:xfrm>
            <a:custGeom>
              <a:rect b="b" l="l" r="r" t="t"/>
              <a:pathLst>
                <a:path extrusionOk="0" h="131" w="127">
                  <a:moveTo>
                    <a:pt x="127" y="130"/>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8"/>
            <p:cNvSpPr/>
            <p:nvPr/>
          </p:nvSpPr>
          <p:spPr>
            <a:xfrm>
              <a:off x="3649705" y="2615657"/>
              <a:ext cx="130" cy="26"/>
            </a:xfrm>
            <a:custGeom>
              <a:rect b="b" l="l" r="r" t="t"/>
              <a:pathLst>
                <a:path extrusionOk="0" h="1" w="5">
                  <a:moveTo>
                    <a:pt x="1"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8"/>
            <p:cNvSpPr/>
            <p:nvPr/>
          </p:nvSpPr>
          <p:spPr>
            <a:xfrm>
              <a:off x="3649627" y="2615657"/>
              <a:ext cx="104" cy="26"/>
            </a:xfrm>
            <a:custGeom>
              <a:rect b="b" l="l" r="r" t="t"/>
              <a:pathLst>
                <a:path extrusionOk="0" h="1" w="4">
                  <a:moveTo>
                    <a:pt x="0"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8"/>
            <p:cNvSpPr/>
            <p:nvPr/>
          </p:nvSpPr>
          <p:spPr>
            <a:xfrm>
              <a:off x="3649263" y="2615553"/>
              <a:ext cx="208" cy="26"/>
            </a:xfrm>
            <a:custGeom>
              <a:rect b="b" l="l" r="r" t="t"/>
              <a:pathLst>
                <a:path extrusionOk="0" h="1" w="8">
                  <a:moveTo>
                    <a:pt x="0" y="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8"/>
            <p:cNvSpPr/>
            <p:nvPr/>
          </p:nvSpPr>
          <p:spPr>
            <a:xfrm>
              <a:off x="3640894" y="2615293"/>
              <a:ext cx="3560" cy="104"/>
            </a:xfrm>
            <a:custGeom>
              <a:rect b="b" l="l" r="r" t="t"/>
              <a:pathLst>
                <a:path extrusionOk="0" h="4" w="137">
                  <a:moveTo>
                    <a:pt x="0" y="4"/>
                  </a:moveTo>
                  <a:lnTo>
                    <a:pt x="0" y="4"/>
                  </a:lnTo>
                  <a:cubicBezTo>
                    <a:pt x="53" y="0"/>
                    <a:pt x="98" y="0"/>
                    <a:pt x="137" y="0"/>
                  </a:cubicBezTo>
                  <a:cubicBezTo>
                    <a:pt x="98" y="0"/>
                    <a:pt x="53" y="0"/>
                    <a:pt x="0"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8"/>
            <p:cNvSpPr/>
            <p:nvPr/>
          </p:nvSpPr>
          <p:spPr>
            <a:xfrm>
              <a:off x="3648613" y="2615475"/>
              <a:ext cx="312" cy="26"/>
            </a:xfrm>
            <a:custGeom>
              <a:rect b="b" l="l" r="r" t="t"/>
              <a:pathLst>
                <a:path extrusionOk="0" h="1" w="12">
                  <a:moveTo>
                    <a:pt x="1"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8"/>
            <p:cNvSpPr/>
            <p:nvPr/>
          </p:nvSpPr>
          <p:spPr>
            <a:xfrm>
              <a:off x="3649523" y="2615553"/>
              <a:ext cx="130" cy="26"/>
            </a:xfrm>
            <a:custGeom>
              <a:rect b="b" l="l" r="r" t="t"/>
              <a:pathLst>
                <a:path extrusionOk="0" h="1" w="5">
                  <a:moveTo>
                    <a:pt x="1"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8"/>
            <p:cNvSpPr/>
            <p:nvPr/>
          </p:nvSpPr>
          <p:spPr>
            <a:xfrm>
              <a:off x="3648977" y="2615475"/>
              <a:ext cx="208" cy="26"/>
            </a:xfrm>
            <a:custGeom>
              <a:rect b="b" l="l" r="r" t="t"/>
              <a:pathLst>
                <a:path extrusionOk="0" h="1" w="8">
                  <a:moveTo>
                    <a:pt x="1" y="0"/>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8"/>
            <p:cNvSpPr/>
            <p:nvPr/>
          </p:nvSpPr>
          <p:spPr>
            <a:xfrm>
              <a:off x="3690923" y="2613474"/>
              <a:ext cx="24871" cy="24118"/>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8"/>
            <p:cNvSpPr/>
            <p:nvPr/>
          </p:nvSpPr>
          <p:spPr>
            <a:xfrm>
              <a:off x="3658619" y="2608276"/>
              <a:ext cx="1767" cy="858"/>
            </a:xfrm>
            <a:custGeom>
              <a:rect b="b" l="l" r="r" t="t"/>
              <a:pathLst>
                <a:path extrusionOk="0" h="33" w="68">
                  <a:moveTo>
                    <a:pt x="1" y="1"/>
                  </a:moveTo>
                  <a:cubicBezTo>
                    <a:pt x="25" y="4"/>
                    <a:pt x="50" y="15"/>
                    <a:pt x="67" y="32"/>
                  </a:cubicBezTo>
                  <a:cubicBezTo>
                    <a:pt x="50" y="15"/>
                    <a:pt x="25"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8"/>
            <p:cNvSpPr/>
            <p:nvPr/>
          </p:nvSpPr>
          <p:spPr>
            <a:xfrm>
              <a:off x="3646430" y="2615293"/>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8"/>
            <p:cNvSpPr/>
            <p:nvPr/>
          </p:nvSpPr>
          <p:spPr>
            <a:xfrm>
              <a:off x="3647158" y="2615293"/>
              <a:ext cx="390" cy="26"/>
            </a:xfrm>
            <a:custGeom>
              <a:rect b="b" l="l" r="r" t="t"/>
              <a:pathLst>
                <a:path extrusionOk="0" h="1" w="15">
                  <a:moveTo>
                    <a:pt x="1" y="0"/>
                  </a:move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8"/>
            <p:cNvSpPr/>
            <p:nvPr/>
          </p:nvSpPr>
          <p:spPr>
            <a:xfrm>
              <a:off x="3645624" y="2615293"/>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8"/>
            <p:cNvSpPr/>
            <p:nvPr/>
          </p:nvSpPr>
          <p:spPr>
            <a:xfrm>
              <a:off x="3644533" y="2615293"/>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8"/>
            <p:cNvSpPr/>
            <p:nvPr/>
          </p:nvSpPr>
          <p:spPr>
            <a:xfrm>
              <a:off x="3684997" y="2613370"/>
              <a:ext cx="4860" cy="208"/>
            </a:xfrm>
            <a:custGeom>
              <a:rect b="b" l="l" r="r" t="t"/>
              <a:pathLst>
                <a:path extrusionOk="0" h="8" w="187">
                  <a:moveTo>
                    <a:pt x="1" y="8"/>
                  </a:moveTo>
                  <a:cubicBezTo>
                    <a:pt x="67" y="4"/>
                    <a:pt x="134" y="1"/>
                    <a:pt x="186" y="1"/>
                  </a:cubicBezTo>
                  <a:cubicBezTo>
                    <a:pt x="134" y="1"/>
                    <a:pt x="67" y="4"/>
                    <a:pt x="1"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8"/>
            <p:cNvSpPr/>
            <p:nvPr/>
          </p:nvSpPr>
          <p:spPr>
            <a:xfrm>
              <a:off x="3647703" y="2615371"/>
              <a:ext cx="390" cy="26"/>
            </a:xfrm>
            <a:custGeom>
              <a:rect b="b" l="l" r="r" t="t"/>
              <a:pathLst>
                <a:path extrusionOk="0" h="1" w="15">
                  <a:moveTo>
                    <a:pt x="1" y="1"/>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8"/>
            <p:cNvSpPr/>
            <p:nvPr/>
          </p:nvSpPr>
          <p:spPr>
            <a:xfrm>
              <a:off x="3622312" y="2303299"/>
              <a:ext cx="15879" cy="22142"/>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8"/>
            <p:cNvSpPr/>
            <p:nvPr/>
          </p:nvSpPr>
          <p:spPr>
            <a:xfrm>
              <a:off x="3629044" y="2263562"/>
              <a:ext cx="91740" cy="74172"/>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8"/>
            <p:cNvSpPr/>
            <p:nvPr/>
          </p:nvSpPr>
          <p:spPr>
            <a:xfrm>
              <a:off x="3638529" y="2301844"/>
              <a:ext cx="208" cy="208"/>
            </a:xfrm>
            <a:custGeom>
              <a:rect b="b" l="l" r="r" t="t"/>
              <a:pathLst>
                <a:path extrusionOk="0" h="8" w="8">
                  <a:moveTo>
                    <a:pt x="7"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8"/>
            <p:cNvSpPr/>
            <p:nvPr/>
          </p:nvSpPr>
          <p:spPr>
            <a:xfrm>
              <a:off x="3636892" y="2315514"/>
              <a:ext cx="364" cy="390"/>
            </a:xfrm>
            <a:custGeom>
              <a:rect b="b" l="l" r="r" t="t"/>
              <a:pathLst>
                <a:path extrusionOk="0" h="15" w="14">
                  <a:moveTo>
                    <a:pt x="0" y="14"/>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8"/>
            <p:cNvSpPr/>
            <p:nvPr/>
          </p:nvSpPr>
          <p:spPr>
            <a:xfrm>
              <a:off x="3640531" y="2304209"/>
              <a:ext cx="26" cy="208"/>
            </a:xfrm>
            <a:custGeom>
              <a:rect b="b" l="l" r="r" t="t"/>
              <a:pathLst>
                <a:path extrusionOk="0" h="8" w="1">
                  <a:moveTo>
                    <a:pt x="0"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8"/>
            <p:cNvSpPr/>
            <p:nvPr/>
          </p:nvSpPr>
          <p:spPr>
            <a:xfrm>
              <a:off x="3640245" y="2303845"/>
              <a:ext cx="130" cy="130"/>
            </a:xfrm>
            <a:custGeom>
              <a:rect b="b" l="l" r="r" t="t"/>
              <a:pathLst>
                <a:path extrusionOk="0" h="5" w="5">
                  <a:moveTo>
                    <a:pt x="4"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8"/>
            <p:cNvSpPr/>
            <p:nvPr/>
          </p:nvSpPr>
          <p:spPr>
            <a:xfrm>
              <a:off x="3636346" y="2300570"/>
              <a:ext cx="468" cy="312"/>
            </a:xfrm>
            <a:custGeom>
              <a:rect b="b" l="l" r="r" t="t"/>
              <a:pathLst>
                <a:path extrusionOk="0" h="12" w="18">
                  <a:moveTo>
                    <a:pt x="18"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8"/>
            <p:cNvSpPr/>
            <p:nvPr/>
          </p:nvSpPr>
          <p:spPr>
            <a:xfrm>
              <a:off x="3637438" y="2314968"/>
              <a:ext cx="286" cy="286"/>
            </a:xfrm>
            <a:custGeom>
              <a:rect b="b" l="l" r="r" t="t"/>
              <a:pathLst>
                <a:path extrusionOk="0" h="11" w="11">
                  <a:moveTo>
                    <a:pt x="0" y="11"/>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8"/>
            <p:cNvSpPr/>
            <p:nvPr/>
          </p:nvSpPr>
          <p:spPr>
            <a:xfrm>
              <a:off x="3638347" y="2313954"/>
              <a:ext cx="390" cy="286"/>
            </a:xfrm>
            <a:custGeom>
              <a:rect b="b" l="l" r="r" t="t"/>
              <a:pathLst>
                <a:path extrusionOk="0" h="11" w="15">
                  <a:moveTo>
                    <a:pt x="0" y="11"/>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8"/>
            <p:cNvSpPr/>
            <p:nvPr/>
          </p:nvSpPr>
          <p:spPr>
            <a:xfrm>
              <a:off x="3636970" y="2300856"/>
              <a:ext cx="468" cy="286"/>
            </a:xfrm>
            <a:custGeom>
              <a:rect b="b" l="l" r="r" t="t"/>
              <a:pathLst>
                <a:path extrusionOk="0" h="11" w="18">
                  <a:moveTo>
                    <a:pt x="18"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8"/>
            <p:cNvSpPr/>
            <p:nvPr/>
          </p:nvSpPr>
          <p:spPr>
            <a:xfrm>
              <a:off x="3637516" y="2301220"/>
              <a:ext cx="858" cy="572"/>
            </a:xfrm>
            <a:custGeom>
              <a:rect b="b" l="l" r="r" t="t"/>
              <a:pathLst>
                <a:path extrusionOk="0" h="22" w="33">
                  <a:moveTo>
                    <a:pt x="32" y="21"/>
                  </a:moveTo>
                  <a:cubicBezTo>
                    <a:pt x="22" y="11"/>
                    <a:pt x="11" y="4"/>
                    <a:pt x="1" y="0"/>
                  </a:cubicBezTo>
                  <a:cubicBezTo>
                    <a:pt x="11" y="4"/>
                    <a:pt x="22" y="11"/>
                    <a:pt x="32"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8"/>
            <p:cNvSpPr/>
            <p:nvPr/>
          </p:nvSpPr>
          <p:spPr>
            <a:xfrm>
              <a:off x="3639985" y="2303403"/>
              <a:ext cx="104" cy="208"/>
            </a:xfrm>
            <a:custGeom>
              <a:rect b="b" l="l" r="r" t="t"/>
              <a:pathLst>
                <a:path extrusionOk="0" h="8" w="4">
                  <a:moveTo>
                    <a:pt x="4"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8"/>
            <p:cNvSpPr/>
            <p:nvPr/>
          </p:nvSpPr>
          <p:spPr>
            <a:xfrm>
              <a:off x="3639699" y="2303039"/>
              <a:ext cx="208" cy="208"/>
            </a:xfrm>
            <a:custGeom>
              <a:rect b="b" l="l" r="r" t="t"/>
              <a:pathLst>
                <a:path extrusionOk="0" h="8" w="8">
                  <a:moveTo>
                    <a:pt x="8"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8"/>
            <p:cNvSpPr/>
            <p:nvPr/>
          </p:nvSpPr>
          <p:spPr>
            <a:xfrm>
              <a:off x="3639335" y="2302571"/>
              <a:ext cx="208" cy="208"/>
            </a:xfrm>
            <a:custGeom>
              <a:rect b="b" l="l" r="r" t="t"/>
              <a:pathLst>
                <a:path extrusionOk="0" h="8" w="8">
                  <a:moveTo>
                    <a:pt x="8" y="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8"/>
            <p:cNvSpPr/>
            <p:nvPr/>
          </p:nvSpPr>
          <p:spPr>
            <a:xfrm>
              <a:off x="3637880" y="2314318"/>
              <a:ext cx="390" cy="390"/>
            </a:xfrm>
            <a:custGeom>
              <a:rect b="b" l="l" r="r" t="t"/>
              <a:pathLst>
                <a:path extrusionOk="0" h="15" w="15">
                  <a:moveTo>
                    <a:pt x="1" y="15"/>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8"/>
            <p:cNvSpPr/>
            <p:nvPr/>
          </p:nvSpPr>
          <p:spPr>
            <a:xfrm>
              <a:off x="3631149" y="2322686"/>
              <a:ext cx="650" cy="1040"/>
            </a:xfrm>
            <a:custGeom>
              <a:rect b="b" l="l" r="r" t="t"/>
              <a:pathLst>
                <a:path extrusionOk="0" h="40" w="25">
                  <a:moveTo>
                    <a:pt x="0" y="39"/>
                  </a:move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8"/>
            <p:cNvSpPr/>
            <p:nvPr/>
          </p:nvSpPr>
          <p:spPr>
            <a:xfrm>
              <a:off x="3630317" y="2323778"/>
              <a:ext cx="754" cy="1221"/>
            </a:xfrm>
            <a:custGeom>
              <a:rect b="b" l="l" r="r" t="t"/>
              <a:pathLst>
                <a:path extrusionOk="0" h="47" w="29">
                  <a:moveTo>
                    <a:pt x="1" y="46"/>
                  </a:moveTo>
                  <a:lnTo>
                    <a:pt x="2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8"/>
            <p:cNvSpPr/>
            <p:nvPr/>
          </p:nvSpPr>
          <p:spPr>
            <a:xfrm>
              <a:off x="3629044" y="2326325"/>
              <a:ext cx="494" cy="754"/>
            </a:xfrm>
            <a:custGeom>
              <a:rect b="b" l="l" r="r" t="t"/>
              <a:pathLst>
                <a:path extrusionOk="0" h="29" w="19">
                  <a:moveTo>
                    <a:pt x="1" y="29"/>
                  </a:moveTo>
                  <a:lnTo>
                    <a:pt x="1" y="29"/>
                  </a:ln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8"/>
            <p:cNvSpPr/>
            <p:nvPr/>
          </p:nvSpPr>
          <p:spPr>
            <a:xfrm>
              <a:off x="3636242" y="2316137"/>
              <a:ext cx="390" cy="494"/>
            </a:xfrm>
            <a:custGeom>
              <a:rect b="b" l="l" r="r" t="t"/>
              <a:pathLst>
                <a:path extrusionOk="0" h="19" w="15">
                  <a:moveTo>
                    <a:pt x="1" y="18"/>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8"/>
            <p:cNvSpPr/>
            <p:nvPr/>
          </p:nvSpPr>
          <p:spPr>
            <a:xfrm>
              <a:off x="3631954" y="2321595"/>
              <a:ext cx="572" cy="754"/>
            </a:xfrm>
            <a:custGeom>
              <a:rect b="b" l="l" r="r" t="t"/>
              <a:pathLst>
                <a:path extrusionOk="0" h="29" w="22">
                  <a:moveTo>
                    <a:pt x="1" y="29"/>
                  </a:moveTo>
                  <a:lnTo>
                    <a:pt x="2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8"/>
            <p:cNvSpPr/>
            <p:nvPr/>
          </p:nvSpPr>
          <p:spPr>
            <a:xfrm>
              <a:off x="3638971" y="2302207"/>
              <a:ext cx="208" cy="208"/>
            </a:xfrm>
            <a:custGeom>
              <a:rect b="b" l="l" r="r" t="t"/>
              <a:pathLst>
                <a:path extrusionOk="0" h="8" w="8">
                  <a:moveTo>
                    <a:pt x="1" y="1"/>
                  </a:moveTo>
                  <a:lnTo>
                    <a:pt x="8"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8"/>
            <p:cNvSpPr/>
            <p:nvPr/>
          </p:nvSpPr>
          <p:spPr>
            <a:xfrm>
              <a:off x="3635593" y="2316969"/>
              <a:ext cx="494" cy="468"/>
            </a:xfrm>
            <a:custGeom>
              <a:rect b="b" l="l" r="r" t="t"/>
              <a:pathLst>
                <a:path extrusionOk="0" h="18" w="19">
                  <a:moveTo>
                    <a:pt x="1" y="18"/>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8"/>
            <p:cNvSpPr/>
            <p:nvPr/>
          </p:nvSpPr>
          <p:spPr>
            <a:xfrm>
              <a:off x="3634969" y="2317775"/>
              <a:ext cx="468" cy="572"/>
            </a:xfrm>
            <a:custGeom>
              <a:rect b="b" l="l" r="r" t="t"/>
              <a:pathLst>
                <a:path extrusionOk="0" h="22" w="18">
                  <a:moveTo>
                    <a:pt x="0" y="22"/>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8"/>
            <p:cNvSpPr/>
            <p:nvPr/>
          </p:nvSpPr>
          <p:spPr>
            <a:xfrm>
              <a:off x="3634241" y="2318684"/>
              <a:ext cx="468" cy="572"/>
            </a:xfrm>
            <a:custGeom>
              <a:rect b="b" l="l" r="r" t="t"/>
              <a:pathLst>
                <a:path extrusionOk="0" h="22" w="18">
                  <a:moveTo>
                    <a:pt x="0" y="22"/>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8"/>
            <p:cNvSpPr/>
            <p:nvPr/>
          </p:nvSpPr>
          <p:spPr>
            <a:xfrm>
              <a:off x="3633514" y="2319594"/>
              <a:ext cx="468" cy="676"/>
            </a:xfrm>
            <a:custGeom>
              <a:rect b="b" l="l" r="r" t="t"/>
              <a:pathLst>
                <a:path extrusionOk="0" h="26" w="18">
                  <a:moveTo>
                    <a:pt x="0" y="25"/>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8"/>
            <p:cNvSpPr/>
            <p:nvPr/>
          </p:nvSpPr>
          <p:spPr>
            <a:xfrm>
              <a:off x="3632786" y="2320607"/>
              <a:ext cx="468" cy="650"/>
            </a:xfrm>
            <a:custGeom>
              <a:rect b="b" l="l" r="r" t="t"/>
              <a:pathLst>
                <a:path extrusionOk="0" h="25" w="18">
                  <a:moveTo>
                    <a:pt x="0" y="25"/>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8"/>
            <p:cNvSpPr/>
            <p:nvPr/>
          </p:nvSpPr>
          <p:spPr>
            <a:xfrm>
              <a:off x="3629589" y="2324973"/>
              <a:ext cx="754" cy="1118"/>
            </a:xfrm>
            <a:custGeom>
              <a:rect b="b" l="l" r="r" t="t"/>
              <a:pathLst>
                <a:path extrusionOk="0" h="43" w="29">
                  <a:moveTo>
                    <a:pt x="1" y="42"/>
                  </a:moveTo>
                  <a:lnTo>
                    <a:pt x="2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8"/>
            <p:cNvSpPr/>
            <p:nvPr/>
          </p:nvSpPr>
          <p:spPr>
            <a:xfrm>
              <a:off x="3633773" y="2300024"/>
              <a:ext cx="754" cy="130"/>
            </a:xfrm>
            <a:custGeom>
              <a:rect b="b" l="l" r="r" t="t"/>
              <a:pathLst>
                <a:path extrusionOk="0" h="5" w="29">
                  <a:moveTo>
                    <a:pt x="29"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8"/>
            <p:cNvSpPr/>
            <p:nvPr/>
          </p:nvSpPr>
          <p:spPr>
            <a:xfrm>
              <a:off x="3634683" y="2300128"/>
              <a:ext cx="676" cy="208"/>
            </a:xfrm>
            <a:custGeom>
              <a:rect b="b" l="l" r="r" t="t"/>
              <a:pathLst>
                <a:path extrusionOk="0" h="8" w="26">
                  <a:moveTo>
                    <a:pt x="25"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8"/>
            <p:cNvSpPr/>
            <p:nvPr/>
          </p:nvSpPr>
          <p:spPr>
            <a:xfrm>
              <a:off x="3632864" y="2299842"/>
              <a:ext cx="754" cy="130"/>
            </a:xfrm>
            <a:custGeom>
              <a:rect b="b" l="l" r="r" t="t"/>
              <a:pathLst>
                <a:path extrusionOk="0" h="5" w="29">
                  <a:moveTo>
                    <a:pt x="29"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8"/>
            <p:cNvSpPr/>
            <p:nvPr/>
          </p:nvSpPr>
          <p:spPr>
            <a:xfrm>
              <a:off x="3635515" y="2300388"/>
              <a:ext cx="572" cy="208"/>
            </a:xfrm>
            <a:custGeom>
              <a:rect b="b" l="l" r="r" t="t"/>
              <a:pathLst>
                <a:path extrusionOk="0" h="8" w="22">
                  <a:moveTo>
                    <a:pt x="21"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8"/>
            <p:cNvSpPr/>
            <p:nvPr/>
          </p:nvSpPr>
          <p:spPr>
            <a:xfrm>
              <a:off x="4910000" y="2246618"/>
              <a:ext cx="47247" cy="61931"/>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8"/>
            <p:cNvSpPr/>
            <p:nvPr/>
          </p:nvSpPr>
          <p:spPr>
            <a:xfrm>
              <a:off x="4376660" y="2439740"/>
              <a:ext cx="56058" cy="75029"/>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8"/>
            <p:cNvSpPr/>
            <p:nvPr/>
          </p:nvSpPr>
          <p:spPr>
            <a:xfrm>
              <a:off x="4100790" y="2293943"/>
              <a:ext cx="390428" cy="412726"/>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8"/>
            <p:cNvSpPr/>
            <p:nvPr/>
          </p:nvSpPr>
          <p:spPr>
            <a:xfrm>
              <a:off x="4381754" y="2487559"/>
              <a:ext cx="208" cy="754"/>
            </a:xfrm>
            <a:custGeom>
              <a:rect b="b" l="l" r="r" t="t"/>
              <a:pathLst>
                <a:path extrusionOk="0" h="29" w="8">
                  <a:moveTo>
                    <a:pt x="0" y="0"/>
                  </a:moveTo>
                  <a:lnTo>
                    <a:pt x="7" y="2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8"/>
            <p:cNvSpPr/>
            <p:nvPr/>
          </p:nvSpPr>
          <p:spPr>
            <a:xfrm>
              <a:off x="4434329" y="2492471"/>
              <a:ext cx="390" cy="2469"/>
            </a:xfrm>
            <a:custGeom>
              <a:rect b="b" l="l" r="r" t="t"/>
              <a:pathLst>
                <a:path extrusionOk="0" h="95" w="15">
                  <a:moveTo>
                    <a:pt x="15" y="95"/>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8"/>
            <p:cNvSpPr/>
            <p:nvPr/>
          </p:nvSpPr>
          <p:spPr>
            <a:xfrm>
              <a:off x="4382118" y="2489092"/>
              <a:ext cx="208" cy="858"/>
            </a:xfrm>
            <a:custGeom>
              <a:rect b="b" l="l" r="r" t="t"/>
              <a:pathLst>
                <a:path extrusionOk="0" h="33" w="8">
                  <a:moveTo>
                    <a:pt x="0" y="1"/>
                  </a:moveTo>
                  <a:lnTo>
                    <a:pt x="7"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8"/>
            <p:cNvSpPr/>
            <p:nvPr/>
          </p:nvSpPr>
          <p:spPr>
            <a:xfrm>
              <a:off x="4380922" y="2484726"/>
              <a:ext cx="208" cy="754"/>
            </a:xfrm>
            <a:custGeom>
              <a:rect b="b" l="l" r="r" t="t"/>
              <a:pathLst>
                <a:path extrusionOk="0" h="29" w="8">
                  <a:moveTo>
                    <a:pt x="1" y="1"/>
                  </a:moveTo>
                  <a:lnTo>
                    <a:pt x="8" y="2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8"/>
            <p:cNvSpPr/>
            <p:nvPr/>
          </p:nvSpPr>
          <p:spPr>
            <a:xfrm>
              <a:off x="4379571" y="2481010"/>
              <a:ext cx="390" cy="936"/>
            </a:xfrm>
            <a:custGeom>
              <a:rect b="b" l="l" r="r" t="t"/>
              <a:pathLst>
                <a:path extrusionOk="0" h="36" w="15">
                  <a:moveTo>
                    <a:pt x="0" y="0"/>
                  </a:moveTo>
                  <a:cubicBezTo>
                    <a:pt x="4" y="11"/>
                    <a:pt x="11" y="21"/>
                    <a:pt x="14" y="35"/>
                  </a:cubicBezTo>
                  <a:cubicBezTo>
                    <a:pt x="11" y="21"/>
                    <a:pt x="7"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8"/>
            <p:cNvSpPr/>
            <p:nvPr/>
          </p:nvSpPr>
          <p:spPr>
            <a:xfrm>
              <a:off x="4434875" y="2495641"/>
              <a:ext cx="312" cy="1845"/>
            </a:xfrm>
            <a:custGeom>
              <a:rect b="b" l="l" r="r" t="t"/>
              <a:pathLst>
                <a:path extrusionOk="0" h="71" w="12">
                  <a:moveTo>
                    <a:pt x="11" y="7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8"/>
            <p:cNvSpPr/>
            <p:nvPr/>
          </p:nvSpPr>
          <p:spPr>
            <a:xfrm>
              <a:off x="4435343" y="2498474"/>
              <a:ext cx="286" cy="1923"/>
            </a:xfrm>
            <a:custGeom>
              <a:rect b="b" l="l" r="r" t="t"/>
              <a:pathLst>
                <a:path extrusionOk="0" h="74" w="11">
                  <a:moveTo>
                    <a:pt x="11" y="7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8"/>
            <p:cNvSpPr/>
            <p:nvPr/>
          </p:nvSpPr>
          <p:spPr>
            <a:xfrm>
              <a:off x="4380559" y="2483453"/>
              <a:ext cx="208" cy="676"/>
            </a:xfrm>
            <a:custGeom>
              <a:rect b="b" l="l" r="r" t="t"/>
              <a:pathLst>
                <a:path extrusionOk="0" h="26" w="8">
                  <a:moveTo>
                    <a:pt x="1" y="1"/>
                  </a:moveTo>
                  <a:lnTo>
                    <a:pt x="8"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8"/>
            <p:cNvSpPr/>
            <p:nvPr/>
          </p:nvSpPr>
          <p:spPr>
            <a:xfrm>
              <a:off x="4383209" y="2494108"/>
              <a:ext cx="104" cy="832"/>
            </a:xfrm>
            <a:custGeom>
              <a:rect b="b" l="l" r="r" t="t"/>
              <a:pathLst>
                <a:path extrusionOk="0" h="32" w="4">
                  <a:moveTo>
                    <a:pt x="0" y="0"/>
                  </a:moveTo>
                  <a:lnTo>
                    <a:pt x="4"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8"/>
            <p:cNvSpPr/>
            <p:nvPr/>
          </p:nvSpPr>
          <p:spPr>
            <a:xfrm>
              <a:off x="4382846" y="2492367"/>
              <a:ext cx="208" cy="858"/>
            </a:xfrm>
            <a:custGeom>
              <a:rect b="b" l="l" r="r" t="t"/>
              <a:pathLst>
                <a:path extrusionOk="0" h="33" w="8">
                  <a:moveTo>
                    <a:pt x="0" y="1"/>
                  </a:moveTo>
                  <a:lnTo>
                    <a:pt x="7"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8"/>
            <p:cNvSpPr/>
            <p:nvPr/>
          </p:nvSpPr>
          <p:spPr>
            <a:xfrm>
              <a:off x="4381286" y="2486181"/>
              <a:ext cx="312" cy="676"/>
            </a:xfrm>
            <a:custGeom>
              <a:rect b="b" l="l" r="r" t="t"/>
              <a:pathLst>
                <a:path extrusionOk="0" h="26" w="12">
                  <a:moveTo>
                    <a:pt x="1" y="1"/>
                  </a:moveTo>
                  <a:lnTo>
                    <a:pt x="11"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8"/>
            <p:cNvSpPr/>
            <p:nvPr/>
          </p:nvSpPr>
          <p:spPr>
            <a:xfrm>
              <a:off x="4435785" y="2501203"/>
              <a:ext cx="26" cy="208"/>
            </a:xfrm>
            <a:custGeom>
              <a:rect b="b" l="l" r="r" t="t"/>
              <a:pathLst>
                <a:path extrusionOk="0" h="8" w="1">
                  <a:moveTo>
                    <a:pt x="1" y="7"/>
                  </a:moveTo>
                  <a:lnTo>
                    <a:pt x="1" y="7"/>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8"/>
            <p:cNvSpPr/>
            <p:nvPr/>
          </p:nvSpPr>
          <p:spPr>
            <a:xfrm>
              <a:off x="4375829" y="2461882"/>
              <a:ext cx="3768" cy="19154"/>
            </a:xfrm>
            <a:custGeom>
              <a:rect b="b" l="l" r="r" t="t"/>
              <a:pathLst>
                <a:path extrusionOk="0" h="737" w="145">
                  <a:moveTo>
                    <a:pt x="144" y="736"/>
                  </a:moveTo>
                  <a:cubicBezTo>
                    <a:pt x="57" y="501"/>
                    <a:pt x="8" y="253"/>
                    <a:pt x="1" y="1"/>
                  </a:cubicBezTo>
                  <a:cubicBezTo>
                    <a:pt x="8" y="253"/>
                    <a:pt x="57" y="501"/>
                    <a:pt x="144" y="73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8"/>
            <p:cNvSpPr/>
            <p:nvPr/>
          </p:nvSpPr>
          <p:spPr>
            <a:xfrm>
              <a:off x="4384197" y="2501203"/>
              <a:ext cx="130" cy="1014"/>
            </a:xfrm>
            <a:custGeom>
              <a:rect b="b" l="l" r="r" t="t"/>
              <a:pathLst>
                <a:path extrusionOk="0" h="39" w="5">
                  <a:moveTo>
                    <a:pt x="1" y="0"/>
                  </a:moveTo>
                  <a:cubicBezTo>
                    <a:pt x="1" y="11"/>
                    <a:pt x="1" y="25"/>
                    <a:pt x="4" y="39"/>
                  </a:cubicBezTo>
                  <a:cubicBezTo>
                    <a:pt x="4" y="25"/>
                    <a:pt x="1" y="1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8"/>
            <p:cNvSpPr/>
            <p:nvPr/>
          </p:nvSpPr>
          <p:spPr>
            <a:xfrm>
              <a:off x="4373386" y="2441247"/>
              <a:ext cx="572" cy="2287"/>
            </a:xfrm>
            <a:custGeom>
              <a:rect b="b" l="l" r="r" t="t"/>
              <a:pathLst>
                <a:path extrusionOk="0" h="88" w="22">
                  <a:moveTo>
                    <a:pt x="0" y="88"/>
                  </a:moveTo>
                  <a:cubicBezTo>
                    <a:pt x="0" y="56"/>
                    <a:pt x="7" y="28"/>
                    <a:pt x="21" y="0"/>
                  </a:cubicBezTo>
                  <a:cubicBezTo>
                    <a:pt x="7" y="28"/>
                    <a:pt x="0" y="56"/>
                    <a:pt x="0" y="8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8"/>
            <p:cNvSpPr/>
            <p:nvPr/>
          </p:nvSpPr>
          <p:spPr>
            <a:xfrm>
              <a:off x="4382482" y="2490729"/>
              <a:ext cx="208" cy="858"/>
            </a:xfrm>
            <a:custGeom>
              <a:rect b="b" l="l" r="r" t="t"/>
              <a:pathLst>
                <a:path extrusionOk="0" h="33" w="8">
                  <a:moveTo>
                    <a:pt x="0" y="1"/>
                  </a:moveTo>
                  <a:lnTo>
                    <a:pt x="7"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8"/>
            <p:cNvSpPr/>
            <p:nvPr/>
          </p:nvSpPr>
          <p:spPr>
            <a:xfrm>
              <a:off x="4383755" y="2497642"/>
              <a:ext cx="104" cy="936"/>
            </a:xfrm>
            <a:custGeom>
              <a:rect b="b" l="l" r="r" t="t"/>
              <a:pathLst>
                <a:path extrusionOk="0" h="36" w="4">
                  <a:moveTo>
                    <a:pt x="0" y="1"/>
                  </a:moveTo>
                  <a:cubicBezTo>
                    <a:pt x="0" y="11"/>
                    <a:pt x="4" y="22"/>
                    <a:pt x="4" y="36"/>
                  </a:cubicBezTo>
                  <a:cubicBezTo>
                    <a:pt x="4" y="22"/>
                    <a:pt x="0" y="1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8"/>
            <p:cNvSpPr/>
            <p:nvPr/>
          </p:nvSpPr>
          <p:spPr>
            <a:xfrm>
              <a:off x="4384301" y="2502918"/>
              <a:ext cx="104" cy="1040"/>
            </a:xfrm>
            <a:custGeom>
              <a:rect b="b" l="l" r="r" t="t"/>
              <a:pathLst>
                <a:path extrusionOk="0" h="40" w="4">
                  <a:moveTo>
                    <a:pt x="0" y="1"/>
                  </a:moveTo>
                  <a:cubicBezTo>
                    <a:pt x="0" y="15"/>
                    <a:pt x="0" y="29"/>
                    <a:pt x="4" y="39"/>
                  </a:cubicBezTo>
                  <a:cubicBezTo>
                    <a:pt x="4" y="29"/>
                    <a:pt x="4" y="15"/>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8"/>
            <p:cNvSpPr/>
            <p:nvPr/>
          </p:nvSpPr>
          <p:spPr>
            <a:xfrm>
              <a:off x="4383937" y="2499384"/>
              <a:ext cx="208" cy="936"/>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8"/>
            <p:cNvSpPr/>
            <p:nvPr/>
          </p:nvSpPr>
          <p:spPr>
            <a:xfrm>
              <a:off x="4384379" y="2504659"/>
              <a:ext cx="26" cy="208"/>
            </a:xfrm>
            <a:custGeom>
              <a:rect b="b" l="l" r="r" t="t"/>
              <a:pathLst>
                <a:path extrusionOk="0" h="8" w="1">
                  <a:moveTo>
                    <a:pt x="1"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8"/>
            <p:cNvSpPr/>
            <p:nvPr/>
          </p:nvSpPr>
          <p:spPr>
            <a:xfrm>
              <a:off x="4383469" y="2495823"/>
              <a:ext cx="130" cy="936"/>
            </a:xfrm>
            <a:custGeom>
              <a:rect b="b" l="l" r="r" t="t"/>
              <a:pathLst>
                <a:path extrusionOk="0" h="36" w="5">
                  <a:moveTo>
                    <a:pt x="1" y="1"/>
                  </a:moveTo>
                  <a:cubicBezTo>
                    <a:pt x="1" y="11"/>
                    <a:pt x="4" y="25"/>
                    <a:pt x="4" y="36"/>
                  </a:cubicBezTo>
                  <a:cubicBezTo>
                    <a:pt x="4" y="25"/>
                    <a:pt x="1" y="1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8"/>
            <p:cNvSpPr/>
            <p:nvPr/>
          </p:nvSpPr>
          <p:spPr>
            <a:xfrm>
              <a:off x="4380117" y="2482283"/>
              <a:ext cx="286" cy="650"/>
            </a:xfrm>
            <a:custGeom>
              <a:rect b="b" l="l" r="r" t="t"/>
              <a:pathLst>
                <a:path extrusionOk="0" h="25" w="11">
                  <a:moveTo>
                    <a:pt x="0" y="0"/>
                  </a:moveTo>
                  <a:lnTo>
                    <a:pt x="11"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8"/>
            <p:cNvSpPr/>
            <p:nvPr/>
          </p:nvSpPr>
          <p:spPr>
            <a:xfrm>
              <a:off x="4374113" y="2002948"/>
              <a:ext cx="442561" cy="187067"/>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8"/>
            <p:cNvSpPr/>
            <p:nvPr/>
          </p:nvSpPr>
          <p:spPr>
            <a:xfrm>
              <a:off x="3620415" y="2338877"/>
              <a:ext cx="3664" cy="13488"/>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8"/>
            <p:cNvSpPr/>
            <p:nvPr/>
          </p:nvSpPr>
          <p:spPr>
            <a:xfrm>
              <a:off x="3608486" y="2327234"/>
              <a:ext cx="16945" cy="50626"/>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8"/>
            <p:cNvSpPr/>
            <p:nvPr/>
          </p:nvSpPr>
          <p:spPr>
            <a:xfrm>
              <a:off x="3608409" y="2356810"/>
              <a:ext cx="8472" cy="20765"/>
            </a:xfrm>
            <a:custGeom>
              <a:rect b="b" l="l" r="r" t="t"/>
              <a:pathLst>
                <a:path extrusionOk="0" h="799" w="326">
                  <a:moveTo>
                    <a:pt x="0" y="0"/>
                  </a:moveTo>
                  <a:lnTo>
                    <a:pt x="326" y="799"/>
                  </a:lnTo>
                  <a:lnTo>
                    <a:pt x="326" y="79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8"/>
            <p:cNvSpPr/>
            <p:nvPr/>
          </p:nvSpPr>
          <p:spPr>
            <a:xfrm>
              <a:off x="3617037" y="2348259"/>
              <a:ext cx="312" cy="832"/>
            </a:xfrm>
            <a:custGeom>
              <a:rect b="b" l="l" r="r" t="t"/>
              <a:pathLst>
                <a:path extrusionOk="0" h="32" w="12">
                  <a:moveTo>
                    <a:pt x="11" y="32"/>
                  </a:moveTo>
                  <a:cubicBezTo>
                    <a:pt x="8" y="21"/>
                    <a:pt x="4" y="11"/>
                    <a:pt x="1" y="0"/>
                  </a:cubicBezTo>
                  <a:cubicBezTo>
                    <a:pt x="4" y="11"/>
                    <a:pt x="8" y="21"/>
                    <a:pt x="11"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8"/>
            <p:cNvSpPr/>
            <p:nvPr/>
          </p:nvSpPr>
          <p:spPr>
            <a:xfrm>
              <a:off x="3624054" y="2335421"/>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8"/>
            <p:cNvSpPr/>
            <p:nvPr/>
          </p:nvSpPr>
          <p:spPr>
            <a:xfrm>
              <a:off x="3621143" y="2335785"/>
              <a:ext cx="104" cy="26"/>
            </a:xfrm>
            <a:custGeom>
              <a:rect b="b" l="l" r="r" t="t"/>
              <a:pathLst>
                <a:path extrusionOk="0" h="1" w="4">
                  <a:moveTo>
                    <a:pt x="0" y="1"/>
                  </a:moveTo>
                  <a:lnTo>
                    <a:pt x="0" y="1"/>
                  </a:ln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8"/>
            <p:cNvSpPr/>
            <p:nvPr/>
          </p:nvSpPr>
          <p:spPr>
            <a:xfrm>
              <a:off x="3621689" y="2335603"/>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8"/>
            <p:cNvSpPr/>
            <p:nvPr/>
          </p:nvSpPr>
          <p:spPr>
            <a:xfrm>
              <a:off x="3618232" y="2351612"/>
              <a:ext cx="650" cy="1118"/>
            </a:xfrm>
            <a:custGeom>
              <a:rect b="b" l="l" r="r" t="t"/>
              <a:pathLst>
                <a:path extrusionOk="0" h="43" w="25">
                  <a:moveTo>
                    <a:pt x="25" y="43"/>
                  </a:moveTo>
                  <a:cubicBezTo>
                    <a:pt x="18" y="29"/>
                    <a:pt x="7" y="11"/>
                    <a:pt x="0" y="1"/>
                  </a:cubicBezTo>
                  <a:cubicBezTo>
                    <a:pt x="7" y="11"/>
                    <a:pt x="18" y="29"/>
                    <a:pt x="25" y="4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8"/>
            <p:cNvSpPr/>
            <p:nvPr/>
          </p:nvSpPr>
          <p:spPr>
            <a:xfrm>
              <a:off x="3617323" y="2349169"/>
              <a:ext cx="390" cy="1014"/>
            </a:xfrm>
            <a:custGeom>
              <a:rect b="b" l="l" r="r" t="t"/>
              <a:pathLst>
                <a:path extrusionOk="0" h="39" w="15">
                  <a:moveTo>
                    <a:pt x="0" y="0"/>
                  </a:moveTo>
                  <a:cubicBezTo>
                    <a:pt x="4" y="14"/>
                    <a:pt x="7" y="25"/>
                    <a:pt x="14" y="39"/>
                  </a:cubicBezTo>
                  <a:cubicBezTo>
                    <a:pt x="11" y="25"/>
                    <a:pt x="4" y="1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8"/>
            <p:cNvSpPr/>
            <p:nvPr/>
          </p:nvSpPr>
          <p:spPr>
            <a:xfrm>
              <a:off x="3619870" y="2354341"/>
              <a:ext cx="1014" cy="1299"/>
            </a:xfrm>
            <a:custGeom>
              <a:rect b="b" l="l" r="r" t="t"/>
              <a:pathLst>
                <a:path extrusionOk="0" h="50" w="39">
                  <a:moveTo>
                    <a:pt x="0" y="1"/>
                  </a:moveTo>
                  <a:lnTo>
                    <a:pt x="0" y="1"/>
                  </a:lnTo>
                  <a:cubicBezTo>
                    <a:pt x="11" y="18"/>
                    <a:pt x="25" y="36"/>
                    <a:pt x="39" y="50"/>
                  </a:cubicBezTo>
                  <a:cubicBezTo>
                    <a:pt x="25" y="32"/>
                    <a:pt x="14" y="15"/>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8"/>
            <p:cNvSpPr/>
            <p:nvPr/>
          </p:nvSpPr>
          <p:spPr>
            <a:xfrm>
              <a:off x="3620961" y="2355796"/>
              <a:ext cx="1195" cy="1403"/>
            </a:xfrm>
            <a:custGeom>
              <a:rect b="b" l="l" r="r" t="t"/>
              <a:pathLst>
                <a:path extrusionOk="0" h="54" w="46">
                  <a:moveTo>
                    <a:pt x="0" y="1"/>
                  </a:moveTo>
                  <a:cubicBezTo>
                    <a:pt x="14" y="18"/>
                    <a:pt x="28" y="39"/>
                    <a:pt x="46" y="53"/>
                  </a:cubicBezTo>
                  <a:cubicBezTo>
                    <a:pt x="28" y="36"/>
                    <a:pt x="14" y="1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8"/>
            <p:cNvSpPr/>
            <p:nvPr/>
          </p:nvSpPr>
          <p:spPr>
            <a:xfrm>
              <a:off x="3618960" y="2352885"/>
              <a:ext cx="832" cy="1299"/>
            </a:xfrm>
            <a:custGeom>
              <a:rect b="b" l="l" r="r" t="t"/>
              <a:pathLst>
                <a:path extrusionOk="0" h="50" w="32">
                  <a:moveTo>
                    <a:pt x="32" y="50"/>
                  </a:moveTo>
                  <a:cubicBezTo>
                    <a:pt x="21" y="32"/>
                    <a:pt x="11" y="18"/>
                    <a:pt x="0" y="1"/>
                  </a:cubicBezTo>
                  <a:cubicBezTo>
                    <a:pt x="11" y="18"/>
                    <a:pt x="21" y="32"/>
                    <a:pt x="32" y="5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8"/>
            <p:cNvSpPr/>
            <p:nvPr/>
          </p:nvSpPr>
          <p:spPr>
            <a:xfrm>
              <a:off x="3621325" y="2335707"/>
              <a:ext cx="208" cy="26"/>
            </a:xfrm>
            <a:custGeom>
              <a:rect b="b" l="l" r="r" t="t"/>
              <a:pathLst>
                <a:path extrusionOk="0" h="1" w="8">
                  <a:moveTo>
                    <a:pt x="0" y="0"/>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8"/>
            <p:cNvSpPr/>
            <p:nvPr/>
          </p:nvSpPr>
          <p:spPr>
            <a:xfrm>
              <a:off x="3622053" y="2335525"/>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8"/>
            <p:cNvSpPr/>
            <p:nvPr/>
          </p:nvSpPr>
          <p:spPr>
            <a:xfrm>
              <a:off x="3617037" y="2347610"/>
              <a:ext cx="26" cy="676"/>
            </a:xfrm>
            <a:custGeom>
              <a:rect b="b" l="l" r="r" t="t"/>
              <a:pathLst>
                <a:path extrusionOk="0" h="26" w="1">
                  <a:moveTo>
                    <a:pt x="1" y="25"/>
                  </a:moveTo>
                  <a:cubicBezTo>
                    <a:pt x="1" y="18"/>
                    <a:pt x="1" y="8"/>
                    <a:pt x="1" y="1"/>
                  </a:cubicBezTo>
                  <a:cubicBezTo>
                    <a:pt x="1" y="8"/>
                    <a:pt x="1" y="18"/>
                    <a:pt x="1"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8"/>
            <p:cNvSpPr/>
            <p:nvPr/>
          </p:nvSpPr>
          <p:spPr>
            <a:xfrm>
              <a:off x="3617686" y="2350260"/>
              <a:ext cx="572" cy="1118"/>
            </a:xfrm>
            <a:custGeom>
              <a:rect b="b" l="l" r="r" t="t"/>
              <a:pathLst>
                <a:path extrusionOk="0" h="43" w="22">
                  <a:moveTo>
                    <a:pt x="21" y="42"/>
                  </a:moveTo>
                  <a:cubicBezTo>
                    <a:pt x="14" y="28"/>
                    <a:pt x="7" y="14"/>
                    <a:pt x="0" y="0"/>
                  </a:cubicBezTo>
                  <a:cubicBezTo>
                    <a:pt x="7" y="14"/>
                    <a:pt x="14" y="28"/>
                    <a:pt x="21" y="4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8"/>
            <p:cNvSpPr/>
            <p:nvPr/>
          </p:nvSpPr>
          <p:spPr>
            <a:xfrm>
              <a:off x="3619948" y="2326429"/>
              <a:ext cx="56084" cy="6143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8"/>
            <p:cNvSpPr/>
            <p:nvPr/>
          </p:nvSpPr>
          <p:spPr>
            <a:xfrm>
              <a:off x="3665999" y="2326429"/>
              <a:ext cx="5744" cy="2937"/>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8"/>
            <p:cNvSpPr/>
            <p:nvPr/>
          </p:nvSpPr>
          <p:spPr>
            <a:xfrm>
              <a:off x="3643883" y="2339345"/>
              <a:ext cx="1118" cy="754"/>
            </a:xfrm>
            <a:custGeom>
              <a:rect b="b" l="l" r="r" t="t"/>
              <a:pathLst>
                <a:path extrusionOk="0" h="29" w="43">
                  <a:moveTo>
                    <a:pt x="1" y="28"/>
                  </a:moveTo>
                  <a:lnTo>
                    <a:pt x="4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8"/>
            <p:cNvSpPr/>
            <p:nvPr/>
          </p:nvSpPr>
          <p:spPr>
            <a:xfrm>
              <a:off x="3627328" y="2339891"/>
              <a:ext cx="26" cy="104"/>
            </a:xfrm>
            <a:custGeom>
              <a:rect b="b" l="l" r="r" t="t"/>
              <a:pathLst>
                <a:path extrusionOk="0" h="4" w="1">
                  <a:moveTo>
                    <a:pt x="0"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8"/>
            <p:cNvSpPr/>
            <p:nvPr/>
          </p:nvSpPr>
          <p:spPr>
            <a:xfrm>
              <a:off x="3625873" y="2353717"/>
              <a:ext cx="104" cy="1195"/>
            </a:xfrm>
            <a:custGeom>
              <a:rect b="b" l="l" r="r" t="t"/>
              <a:pathLst>
                <a:path extrusionOk="0" h="46" w="4">
                  <a:moveTo>
                    <a:pt x="4" y="0"/>
                  </a:moveTo>
                  <a:cubicBezTo>
                    <a:pt x="4" y="18"/>
                    <a:pt x="4" y="32"/>
                    <a:pt x="0" y="46"/>
                  </a:cubicBezTo>
                  <a:cubicBezTo>
                    <a:pt x="4" y="32"/>
                    <a:pt x="4" y="18"/>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8"/>
            <p:cNvSpPr/>
            <p:nvPr/>
          </p:nvSpPr>
          <p:spPr>
            <a:xfrm>
              <a:off x="3627874" y="2335603"/>
              <a:ext cx="104" cy="754"/>
            </a:xfrm>
            <a:custGeom>
              <a:rect b="b" l="l" r="r" t="t"/>
              <a:pathLst>
                <a:path extrusionOk="0" h="29" w="4">
                  <a:moveTo>
                    <a:pt x="4" y="1"/>
                  </a:moveTo>
                  <a:lnTo>
                    <a:pt x="4" y="1"/>
                  </a:lnTo>
                  <a:lnTo>
                    <a:pt x="0" y="2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8"/>
            <p:cNvSpPr/>
            <p:nvPr/>
          </p:nvSpPr>
          <p:spPr>
            <a:xfrm>
              <a:off x="3626497" y="2340333"/>
              <a:ext cx="676" cy="7303"/>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8"/>
            <p:cNvSpPr/>
            <p:nvPr/>
          </p:nvSpPr>
          <p:spPr>
            <a:xfrm>
              <a:off x="3625145" y="2356888"/>
              <a:ext cx="572" cy="3482"/>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8"/>
            <p:cNvSpPr/>
            <p:nvPr/>
          </p:nvSpPr>
          <p:spPr>
            <a:xfrm>
              <a:off x="3626315" y="2348883"/>
              <a:ext cx="130" cy="1221"/>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8"/>
            <p:cNvSpPr/>
            <p:nvPr/>
          </p:nvSpPr>
          <p:spPr>
            <a:xfrm>
              <a:off x="3626055" y="2350806"/>
              <a:ext cx="208" cy="1923"/>
            </a:xfrm>
            <a:custGeom>
              <a:rect b="b" l="l" r="r" t="t"/>
              <a:pathLst>
                <a:path extrusionOk="0" h="74" w="8">
                  <a:moveTo>
                    <a:pt x="7" y="0"/>
                  </a:moveTo>
                  <a:cubicBezTo>
                    <a:pt x="7" y="25"/>
                    <a:pt x="4" y="49"/>
                    <a:pt x="0" y="74"/>
                  </a:cubicBezTo>
                  <a:cubicBezTo>
                    <a:pt x="4" y="49"/>
                    <a:pt x="7" y="25"/>
                    <a:pt x="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8"/>
            <p:cNvSpPr/>
            <p:nvPr/>
          </p:nvSpPr>
          <p:spPr>
            <a:xfrm>
              <a:off x="3622780" y="2365984"/>
              <a:ext cx="104" cy="494"/>
            </a:xfrm>
            <a:custGeom>
              <a:rect b="b" l="l" r="r" t="t"/>
              <a:pathLst>
                <a:path extrusionOk="0" h="19" w="4">
                  <a:moveTo>
                    <a:pt x="0" y="1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8"/>
            <p:cNvSpPr/>
            <p:nvPr/>
          </p:nvSpPr>
          <p:spPr>
            <a:xfrm>
              <a:off x="3625691" y="2356082"/>
              <a:ext cx="104" cy="832"/>
            </a:xfrm>
            <a:custGeom>
              <a:rect b="b" l="l" r="r" t="t"/>
              <a:pathLst>
                <a:path extrusionOk="0" h="32" w="4">
                  <a:moveTo>
                    <a:pt x="4" y="0"/>
                  </a:moveTo>
                  <a:lnTo>
                    <a:pt x="0" y="18"/>
                  </a:lnTo>
                  <a:lnTo>
                    <a:pt x="0" y="32"/>
                  </a:ln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8"/>
            <p:cNvSpPr/>
            <p:nvPr/>
          </p:nvSpPr>
          <p:spPr>
            <a:xfrm>
              <a:off x="3624677" y="2361358"/>
              <a:ext cx="208" cy="572"/>
            </a:xfrm>
            <a:custGeom>
              <a:rect b="b" l="l" r="r" t="t"/>
              <a:pathLst>
                <a:path extrusionOk="0" h="22" w="8">
                  <a:moveTo>
                    <a:pt x="8" y="0"/>
                  </a:moveTo>
                  <a:lnTo>
                    <a:pt x="8" y="0"/>
                  </a:lnTo>
                  <a:cubicBezTo>
                    <a:pt x="4" y="7"/>
                    <a:pt x="1" y="14"/>
                    <a:pt x="1" y="21"/>
                  </a:cubicBezTo>
                  <a:cubicBezTo>
                    <a:pt x="4" y="14"/>
                    <a:pt x="4" y="7"/>
                    <a:pt x="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8"/>
            <p:cNvSpPr/>
            <p:nvPr/>
          </p:nvSpPr>
          <p:spPr>
            <a:xfrm>
              <a:off x="3623144" y="2364892"/>
              <a:ext cx="208" cy="390"/>
            </a:xfrm>
            <a:custGeom>
              <a:rect b="b" l="l" r="r" t="t"/>
              <a:pathLst>
                <a:path extrusionOk="0" h="15" w="8">
                  <a:moveTo>
                    <a:pt x="0" y="15"/>
                  </a:moveTo>
                  <a:cubicBezTo>
                    <a:pt x="4" y="8"/>
                    <a:pt x="7" y="4"/>
                    <a:pt x="7" y="1"/>
                  </a:cubicBezTo>
                  <a:cubicBezTo>
                    <a:pt x="7" y="4"/>
                    <a:pt x="4" y="8"/>
                    <a:pt x="0"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8"/>
            <p:cNvSpPr/>
            <p:nvPr/>
          </p:nvSpPr>
          <p:spPr>
            <a:xfrm>
              <a:off x="3627510" y="2338618"/>
              <a:ext cx="26" cy="468"/>
            </a:xfrm>
            <a:custGeom>
              <a:rect b="b" l="l" r="r" t="t"/>
              <a:pathLst>
                <a:path extrusionOk="0" h="18" w="1">
                  <a:moveTo>
                    <a:pt x="0" y="18"/>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8"/>
            <p:cNvSpPr/>
            <p:nvPr/>
          </p:nvSpPr>
          <p:spPr>
            <a:xfrm>
              <a:off x="3624963" y="2360448"/>
              <a:ext cx="104" cy="572"/>
            </a:xfrm>
            <a:custGeom>
              <a:rect b="b" l="l" r="r" t="t"/>
              <a:pathLst>
                <a:path extrusionOk="0" h="22" w="4">
                  <a:moveTo>
                    <a:pt x="0" y="21"/>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8"/>
            <p:cNvSpPr/>
            <p:nvPr/>
          </p:nvSpPr>
          <p:spPr>
            <a:xfrm>
              <a:off x="3624418" y="2362163"/>
              <a:ext cx="208" cy="676"/>
            </a:xfrm>
            <a:custGeom>
              <a:rect b="b" l="l" r="r" t="t"/>
              <a:pathLst>
                <a:path extrusionOk="0" h="26" w="8">
                  <a:moveTo>
                    <a:pt x="7" y="1"/>
                  </a:moveTo>
                  <a:cubicBezTo>
                    <a:pt x="4" y="8"/>
                    <a:pt x="4" y="15"/>
                    <a:pt x="0" y="25"/>
                  </a:cubicBezTo>
                  <a:cubicBezTo>
                    <a:pt x="4" y="18"/>
                    <a:pt x="7" y="8"/>
                    <a:pt x="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8"/>
            <p:cNvSpPr/>
            <p:nvPr/>
          </p:nvSpPr>
          <p:spPr>
            <a:xfrm>
              <a:off x="3624132" y="2362813"/>
              <a:ext cx="312" cy="650"/>
            </a:xfrm>
            <a:custGeom>
              <a:rect b="b" l="l" r="r" t="t"/>
              <a:pathLst>
                <a:path extrusionOk="0" h="25" w="12">
                  <a:moveTo>
                    <a:pt x="1" y="25"/>
                  </a:moveTo>
                  <a:cubicBezTo>
                    <a:pt x="4" y="18"/>
                    <a:pt x="8" y="11"/>
                    <a:pt x="11" y="0"/>
                  </a:cubicBezTo>
                  <a:cubicBezTo>
                    <a:pt x="8" y="11"/>
                    <a:pt x="4" y="18"/>
                    <a:pt x="1"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8"/>
            <p:cNvSpPr/>
            <p:nvPr/>
          </p:nvSpPr>
          <p:spPr>
            <a:xfrm>
              <a:off x="3622494" y="2366633"/>
              <a:ext cx="208" cy="572"/>
            </a:xfrm>
            <a:custGeom>
              <a:rect b="b" l="l" r="r" t="t"/>
              <a:pathLst>
                <a:path extrusionOk="0" h="22" w="8">
                  <a:moveTo>
                    <a:pt x="1" y="21"/>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8"/>
            <p:cNvSpPr/>
            <p:nvPr/>
          </p:nvSpPr>
          <p:spPr>
            <a:xfrm>
              <a:off x="3622962" y="2365360"/>
              <a:ext cx="208" cy="468"/>
            </a:xfrm>
            <a:custGeom>
              <a:rect b="b" l="l" r="r" t="t"/>
              <a:pathLst>
                <a:path extrusionOk="0" h="18" w="8">
                  <a:moveTo>
                    <a:pt x="0" y="18"/>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8"/>
            <p:cNvSpPr/>
            <p:nvPr/>
          </p:nvSpPr>
          <p:spPr>
            <a:xfrm>
              <a:off x="3620857" y="2373546"/>
              <a:ext cx="208" cy="936"/>
            </a:xfrm>
            <a:custGeom>
              <a:rect b="b" l="l" r="r" t="t"/>
              <a:pathLst>
                <a:path extrusionOk="0" h="36" w="8">
                  <a:moveTo>
                    <a:pt x="1" y="36"/>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8"/>
            <p:cNvSpPr/>
            <p:nvPr/>
          </p:nvSpPr>
          <p:spPr>
            <a:xfrm>
              <a:off x="3619506" y="2382642"/>
              <a:ext cx="26" cy="572"/>
            </a:xfrm>
            <a:custGeom>
              <a:rect b="b" l="l" r="r" t="t"/>
              <a:pathLst>
                <a:path extrusionOk="0" h="22" w="1">
                  <a:moveTo>
                    <a:pt x="0" y="22"/>
                  </a:moveTo>
                  <a:lnTo>
                    <a:pt x="0" y="22"/>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8"/>
            <p:cNvSpPr/>
            <p:nvPr/>
          </p:nvSpPr>
          <p:spPr>
            <a:xfrm>
              <a:off x="3619948" y="2378640"/>
              <a:ext cx="208" cy="1118"/>
            </a:xfrm>
            <a:custGeom>
              <a:rect b="b" l="l" r="r" t="t"/>
              <a:pathLst>
                <a:path extrusionOk="0" h="43" w="8">
                  <a:moveTo>
                    <a:pt x="1" y="43"/>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8"/>
            <p:cNvSpPr/>
            <p:nvPr/>
          </p:nvSpPr>
          <p:spPr>
            <a:xfrm>
              <a:off x="3621767" y="2369544"/>
              <a:ext cx="208" cy="754"/>
            </a:xfrm>
            <a:custGeom>
              <a:rect b="b" l="l" r="r" t="t"/>
              <a:pathLst>
                <a:path extrusionOk="0" h="29" w="8">
                  <a:moveTo>
                    <a:pt x="1" y="29"/>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8"/>
            <p:cNvSpPr/>
            <p:nvPr/>
          </p:nvSpPr>
          <p:spPr>
            <a:xfrm>
              <a:off x="3621507" y="2370740"/>
              <a:ext cx="208" cy="832"/>
            </a:xfrm>
            <a:custGeom>
              <a:rect b="b" l="l" r="r" t="t"/>
              <a:pathLst>
                <a:path extrusionOk="0" h="32" w="8">
                  <a:moveTo>
                    <a:pt x="0" y="32"/>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8"/>
            <p:cNvSpPr/>
            <p:nvPr/>
          </p:nvSpPr>
          <p:spPr>
            <a:xfrm>
              <a:off x="3620311" y="2376821"/>
              <a:ext cx="208" cy="1118"/>
            </a:xfrm>
            <a:custGeom>
              <a:rect b="b" l="l" r="r" t="t"/>
              <a:pathLst>
                <a:path extrusionOk="0" h="43" w="8">
                  <a:moveTo>
                    <a:pt x="1" y="43"/>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8"/>
            <p:cNvSpPr/>
            <p:nvPr/>
          </p:nvSpPr>
          <p:spPr>
            <a:xfrm>
              <a:off x="3619688" y="2380641"/>
              <a:ext cx="208" cy="1221"/>
            </a:xfrm>
            <a:custGeom>
              <a:rect b="b" l="l" r="r" t="t"/>
              <a:pathLst>
                <a:path extrusionOk="0" h="47" w="8">
                  <a:moveTo>
                    <a:pt x="0" y="46"/>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8"/>
            <p:cNvSpPr/>
            <p:nvPr/>
          </p:nvSpPr>
          <p:spPr>
            <a:xfrm>
              <a:off x="3620597" y="2375106"/>
              <a:ext cx="208" cy="1014"/>
            </a:xfrm>
            <a:custGeom>
              <a:rect b="b" l="l" r="r" t="t"/>
              <a:pathLst>
                <a:path extrusionOk="0" h="39" w="8">
                  <a:moveTo>
                    <a:pt x="0" y="39"/>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8"/>
            <p:cNvSpPr/>
            <p:nvPr/>
          </p:nvSpPr>
          <p:spPr>
            <a:xfrm>
              <a:off x="3621143" y="2372091"/>
              <a:ext cx="208" cy="936"/>
            </a:xfrm>
            <a:custGeom>
              <a:rect b="b" l="l" r="r" t="t"/>
              <a:pathLst>
                <a:path extrusionOk="0" h="36" w="8">
                  <a:moveTo>
                    <a:pt x="0" y="36"/>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8"/>
            <p:cNvSpPr/>
            <p:nvPr/>
          </p:nvSpPr>
          <p:spPr>
            <a:xfrm>
              <a:off x="3622235" y="2367543"/>
              <a:ext cx="208" cy="650"/>
            </a:xfrm>
            <a:custGeom>
              <a:rect b="b" l="l" r="r" t="t"/>
              <a:pathLst>
                <a:path extrusionOk="0" h="25" w="8">
                  <a:moveTo>
                    <a:pt x="0" y="25"/>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8"/>
            <p:cNvSpPr/>
            <p:nvPr/>
          </p:nvSpPr>
          <p:spPr>
            <a:xfrm>
              <a:off x="3622053" y="2368453"/>
              <a:ext cx="104" cy="754"/>
            </a:xfrm>
            <a:custGeom>
              <a:rect b="b" l="l" r="r" t="t"/>
              <a:pathLst>
                <a:path extrusionOk="0" h="29" w="4">
                  <a:moveTo>
                    <a:pt x="0" y="29"/>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8"/>
            <p:cNvSpPr/>
            <p:nvPr/>
          </p:nvSpPr>
          <p:spPr>
            <a:xfrm>
              <a:off x="3623326" y="2363437"/>
              <a:ext cx="832" cy="1481"/>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8"/>
            <p:cNvSpPr/>
            <p:nvPr/>
          </p:nvSpPr>
          <p:spPr>
            <a:xfrm>
              <a:off x="3625145" y="2359434"/>
              <a:ext cx="104" cy="494"/>
            </a:xfrm>
            <a:custGeom>
              <a:rect b="b" l="l" r="r" t="t"/>
              <a:pathLst>
                <a:path extrusionOk="0" h="19" w="4">
                  <a:moveTo>
                    <a:pt x="0" y="1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8"/>
            <p:cNvSpPr/>
            <p:nvPr/>
          </p:nvSpPr>
          <p:spPr>
            <a:xfrm>
              <a:off x="3625405" y="2358161"/>
              <a:ext cx="130" cy="494"/>
            </a:xfrm>
            <a:custGeom>
              <a:rect b="b" l="l" r="r" t="t"/>
              <a:pathLst>
                <a:path extrusionOk="0" h="19" w="5">
                  <a:moveTo>
                    <a:pt x="1" y="1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8"/>
            <p:cNvSpPr/>
            <p:nvPr/>
          </p:nvSpPr>
          <p:spPr>
            <a:xfrm>
              <a:off x="3625509" y="2356524"/>
              <a:ext cx="208" cy="858"/>
            </a:xfrm>
            <a:custGeom>
              <a:rect b="b" l="l" r="r" t="t"/>
              <a:pathLst>
                <a:path extrusionOk="0" h="33" w="8">
                  <a:moveTo>
                    <a:pt x="7" y="1"/>
                  </a:moveTo>
                  <a:lnTo>
                    <a:pt x="4" y="15"/>
                  </a:lnTo>
                  <a:cubicBezTo>
                    <a:pt x="0" y="22"/>
                    <a:pt x="0" y="25"/>
                    <a:pt x="0" y="32"/>
                  </a:cubicBezTo>
                  <a:cubicBezTo>
                    <a:pt x="4" y="22"/>
                    <a:pt x="7" y="11"/>
                    <a:pt x="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8"/>
            <p:cNvSpPr/>
            <p:nvPr/>
          </p:nvSpPr>
          <p:spPr>
            <a:xfrm>
              <a:off x="4116539" y="2164337"/>
              <a:ext cx="151514" cy="61593"/>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8"/>
            <p:cNvSpPr/>
            <p:nvPr/>
          </p:nvSpPr>
          <p:spPr>
            <a:xfrm>
              <a:off x="3691754" y="2155475"/>
              <a:ext cx="91636" cy="39893"/>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8"/>
            <p:cNvSpPr/>
            <p:nvPr/>
          </p:nvSpPr>
          <p:spPr>
            <a:xfrm>
              <a:off x="3496033" y="2181958"/>
              <a:ext cx="36514" cy="22480"/>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8"/>
            <p:cNvSpPr/>
            <p:nvPr/>
          </p:nvSpPr>
          <p:spPr>
            <a:xfrm>
              <a:off x="3495592" y="2182555"/>
              <a:ext cx="260874" cy="99407"/>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8"/>
            <p:cNvSpPr/>
            <p:nvPr/>
          </p:nvSpPr>
          <p:spPr>
            <a:xfrm>
              <a:off x="3638062" y="2277466"/>
              <a:ext cx="130" cy="390"/>
            </a:xfrm>
            <a:custGeom>
              <a:rect b="b" l="l" r="r" t="t"/>
              <a:pathLst>
                <a:path extrusionOk="0" h="15" w="5">
                  <a:moveTo>
                    <a:pt x="4" y="1"/>
                  </a:moveTo>
                  <a:cubicBezTo>
                    <a:pt x="4" y="4"/>
                    <a:pt x="1" y="8"/>
                    <a:pt x="1" y="15"/>
                  </a:cubicBezTo>
                  <a:cubicBezTo>
                    <a:pt x="1" y="8"/>
                    <a:pt x="4" y="4"/>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8"/>
            <p:cNvSpPr/>
            <p:nvPr/>
          </p:nvSpPr>
          <p:spPr>
            <a:xfrm>
              <a:off x="3638347" y="2276375"/>
              <a:ext cx="26" cy="390"/>
            </a:xfrm>
            <a:custGeom>
              <a:rect b="b" l="l" r="r" t="t"/>
              <a:pathLst>
                <a:path extrusionOk="0" h="15" w="1">
                  <a:moveTo>
                    <a:pt x="0" y="1"/>
                  </a:moveTo>
                  <a:lnTo>
                    <a:pt x="0"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8"/>
            <p:cNvSpPr/>
            <p:nvPr/>
          </p:nvSpPr>
          <p:spPr>
            <a:xfrm>
              <a:off x="3638529" y="2275205"/>
              <a:ext cx="26" cy="468"/>
            </a:xfrm>
            <a:custGeom>
              <a:rect b="b" l="l" r="r" t="t"/>
              <a:pathLst>
                <a:path extrusionOk="0" h="18" w="1">
                  <a:moveTo>
                    <a:pt x="0" y="0"/>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8"/>
            <p:cNvSpPr/>
            <p:nvPr/>
          </p:nvSpPr>
          <p:spPr>
            <a:xfrm>
              <a:off x="3638425" y="2275829"/>
              <a:ext cx="26" cy="390"/>
            </a:xfrm>
            <a:custGeom>
              <a:rect b="b" l="l" r="r" t="t"/>
              <a:pathLst>
                <a:path extrusionOk="0" h="15" w="1">
                  <a:moveTo>
                    <a:pt x="1"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8"/>
            <p:cNvSpPr/>
            <p:nvPr/>
          </p:nvSpPr>
          <p:spPr>
            <a:xfrm>
              <a:off x="3638166" y="2276920"/>
              <a:ext cx="104" cy="390"/>
            </a:xfrm>
            <a:custGeom>
              <a:rect b="b" l="l" r="r" t="t"/>
              <a:pathLst>
                <a:path extrusionOk="0" h="15" w="4">
                  <a:moveTo>
                    <a:pt x="4" y="1"/>
                  </a:moveTo>
                  <a:lnTo>
                    <a:pt x="0"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8"/>
            <p:cNvSpPr/>
            <p:nvPr/>
          </p:nvSpPr>
          <p:spPr>
            <a:xfrm>
              <a:off x="3637620" y="2277934"/>
              <a:ext cx="390" cy="1014"/>
            </a:xfrm>
            <a:custGeom>
              <a:rect b="b" l="l" r="r" t="t"/>
              <a:pathLst>
                <a:path extrusionOk="0" h="39" w="15">
                  <a:moveTo>
                    <a:pt x="14" y="0"/>
                  </a:moveTo>
                  <a:cubicBezTo>
                    <a:pt x="11" y="14"/>
                    <a:pt x="7" y="28"/>
                    <a:pt x="0" y="39"/>
                  </a:cubicBezTo>
                  <a:cubicBezTo>
                    <a:pt x="7" y="28"/>
                    <a:pt x="11" y="14"/>
                    <a:pt x="1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8"/>
            <p:cNvSpPr/>
            <p:nvPr/>
          </p:nvSpPr>
          <p:spPr>
            <a:xfrm>
              <a:off x="3634605" y="2281209"/>
              <a:ext cx="754" cy="286"/>
            </a:xfrm>
            <a:custGeom>
              <a:rect b="b" l="l" r="r" t="t"/>
              <a:pathLst>
                <a:path extrusionOk="0" h="11" w="29">
                  <a:moveTo>
                    <a:pt x="28" y="0"/>
                  </a:moveTo>
                  <a:cubicBezTo>
                    <a:pt x="18" y="4"/>
                    <a:pt x="11" y="7"/>
                    <a:pt x="0" y="11"/>
                  </a:cubicBezTo>
                  <a:cubicBezTo>
                    <a:pt x="11" y="7"/>
                    <a:pt x="18" y="4"/>
                    <a:pt x="2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8"/>
            <p:cNvSpPr/>
            <p:nvPr/>
          </p:nvSpPr>
          <p:spPr>
            <a:xfrm>
              <a:off x="3636970" y="2279571"/>
              <a:ext cx="286" cy="286"/>
            </a:xfrm>
            <a:custGeom>
              <a:rect b="b" l="l" r="r" t="t"/>
              <a:pathLst>
                <a:path extrusionOk="0" h="11" w="11">
                  <a:moveTo>
                    <a:pt x="11"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8"/>
            <p:cNvSpPr/>
            <p:nvPr/>
          </p:nvSpPr>
          <p:spPr>
            <a:xfrm>
              <a:off x="3636528" y="2280013"/>
              <a:ext cx="286" cy="312"/>
            </a:xfrm>
            <a:custGeom>
              <a:rect b="b" l="l" r="r" t="t"/>
              <a:pathLst>
                <a:path extrusionOk="0" h="12" w="11">
                  <a:moveTo>
                    <a:pt x="11"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8"/>
            <p:cNvSpPr/>
            <p:nvPr/>
          </p:nvSpPr>
          <p:spPr>
            <a:xfrm>
              <a:off x="3684088" y="2265096"/>
              <a:ext cx="8862" cy="2755"/>
            </a:xfrm>
            <a:custGeom>
              <a:rect b="b" l="l" r="r" t="t"/>
              <a:pathLst>
                <a:path extrusionOk="0" h="106" w="341">
                  <a:moveTo>
                    <a:pt x="341" y="1"/>
                  </a:moveTo>
                  <a:cubicBezTo>
                    <a:pt x="243" y="67"/>
                    <a:pt x="123" y="106"/>
                    <a:pt x="1" y="106"/>
                  </a:cubicBezTo>
                  <a:cubicBezTo>
                    <a:pt x="123" y="106"/>
                    <a:pt x="243" y="67"/>
                    <a:pt x="34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8"/>
            <p:cNvSpPr/>
            <p:nvPr/>
          </p:nvSpPr>
          <p:spPr>
            <a:xfrm>
              <a:off x="3633955" y="2281572"/>
              <a:ext cx="494" cy="208"/>
            </a:xfrm>
            <a:custGeom>
              <a:rect b="b" l="l" r="r" t="t"/>
              <a:pathLst>
                <a:path extrusionOk="0" h="8" w="19">
                  <a:moveTo>
                    <a:pt x="1" y="7"/>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8"/>
            <p:cNvSpPr/>
            <p:nvPr/>
          </p:nvSpPr>
          <p:spPr>
            <a:xfrm>
              <a:off x="3637334" y="2279103"/>
              <a:ext cx="208" cy="312"/>
            </a:xfrm>
            <a:custGeom>
              <a:rect b="b" l="l" r="r" t="t"/>
              <a:pathLst>
                <a:path extrusionOk="0" h="12" w="8">
                  <a:moveTo>
                    <a:pt x="8"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8"/>
            <p:cNvSpPr/>
            <p:nvPr/>
          </p:nvSpPr>
          <p:spPr>
            <a:xfrm>
              <a:off x="3635333" y="2280845"/>
              <a:ext cx="572" cy="286"/>
            </a:xfrm>
            <a:custGeom>
              <a:rect b="b" l="l" r="r" t="t"/>
              <a:pathLst>
                <a:path extrusionOk="0" h="11" w="22">
                  <a:moveTo>
                    <a:pt x="21" y="0"/>
                  </a:moveTo>
                  <a:cubicBezTo>
                    <a:pt x="14" y="4"/>
                    <a:pt x="7" y="7"/>
                    <a:pt x="0" y="11"/>
                  </a:cubicBezTo>
                  <a:cubicBezTo>
                    <a:pt x="7" y="7"/>
                    <a:pt x="14" y="4"/>
                    <a:pt x="2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8"/>
            <p:cNvSpPr/>
            <p:nvPr/>
          </p:nvSpPr>
          <p:spPr>
            <a:xfrm>
              <a:off x="3718211" y="2259924"/>
              <a:ext cx="2573" cy="546"/>
            </a:xfrm>
            <a:custGeom>
              <a:rect b="b" l="l" r="r" t="t"/>
              <a:pathLst>
                <a:path extrusionOk="0" h="21" w="99">
                  <a:moveTo>
                    <a:pt x="4" y="7"/>
                  </a:moveTo>
                  <a:lnTo>
                    <a:pt x="1" y="7"/>
                  </a:lnTo>
                  <a:lnTo>
                    <a:pt x="4" y="7"/>
                  </a:lnTo>
                  <a:lnTo>
                    <a:pt x="25" y="0"/>
                  </a:lnTo>
                  <a:lnTo>
                    <a:pt x="99" y="21"/>
                  </a:lnTo>
                  <a:lnTo>
                    <a:pt x="2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8"/>
            <p:cNvSpPr/>
            <p:nvPr/>
          </p:nvSpPr>
          <p:spPr>
            <a:xfrm>
              <a:off x="3638711" y="2268474"/>
              <a:ext cx="3846" cy="5302"/>
            </a:xfrm>
            <a:custGeom>
              <a:rect b="b" l="l" r="r" t="t"/>
              <a:pathLst>
                <a:path extrusionOk="0" h="204" w="148">
                  <a:moveTo>
                    <a:pt x="147" y="0"/>
                  </a:moveTo>
                  <a:cubicBezTo>
                    <a:pt x="63" y="28"/>
                    <a:pt x="14" y="123"/>
                    <a:pt x="0" y="203"/>
                  </a:cubicBezTo>
                  <a:cubicBezTo>
                    <a:pt x="14" y="126"/>
                    <a:pt x="63" y="32"/>
                    <a:pt x="14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8"/>
            <p:cNvSpPr/>
            <p:nvPr/>
          </p:nvSpPr>
          <p:spPr>
            <a:xfrm>
              <a:off x="3636060" y="2280481"/>
              <a:ext cx="390" cy="208"/>
            </a:xfrm>
            <a:custGeom>
              <a:rect b="b" l="l" r="r" t="t"/>
              <a:pathLst>
                <a:path extrusionOk="0" h="8" w="15">
                  <a:moveTo>
                    <a:pt x="15"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8"/>
            <p:cNvSpPr/>
            <p:nvPr/>
          </p:nvSpPr>
          <p:spPr>
            <a:xfrm>
              <a:off x="3727125" y="2189676"/>
              <a:ext cx="312" cy="26"/>
            </a:xfrm>
            <a:custGeom>
              <a:rect b="b" l="l" r="r" t="t"/>
              <a:pathLst>
                <a:path extrusionOk="0" h="1" w="12">
                  <a:moveTo>
                    <a:pt x="1"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8"/>
            <p:cNvSpPr/>
            <p:nvPr/>
          </p:nvSpPr>
          <p:spPr>
            <a:xfrm>
              <a:off x="3726397" y="2189858"/>
              <a:ext cx="312" cy="26"/>
            </a:xfrm>
            <a:custGeom>
              <a:rect b="b" l="l" r="r" t="t"/>
              <a:pathLst>
                <a:path extrusionOk="0" h="1" w="12">
                  <a:moveTo>
                    <a:pt x="1"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8"/>
            <p:cNvSpPr/>
            <p:nvPr/>
          </p:nvSpPr>
          <p:spPr>
            <a:xfrm>
              <a:off x="3727853" y="2189390"/>
              <a:ext cx="130" cy="26"/>
            </a:xfrm>
            <a:custGeom>
              <a:rect b="b" l="l" r="r" t="t"/>
              <a:pathLst>
                <a:path extrusionOk="0" h="1" w="5">
                  <a:moveTo>
                    <a:pt x="4"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8"/>
            <p:cNvSpPr/>
            <p:nvPr/>
          </p:nvSpPr>
          <p:spPr>
            <a:xfrm>
              <a:off x="3733674" y="2193575"/>
              <a:ext cx="2313" cy="3301"/>
            </a:xfrm>
            <a:custGeom>
              <a:rect b="b" l="l" r="r" t="t"/>
              <a:pathLst>
                <a:path extrusionOk="0" h="127" w="89">
                  <a:moveTo>
                    <a:pt x="1" y="1"/>
                  </a:moveTo>
                  <a:cubicBezTo>
                    <a:pt x="25" y="39"/>
                    <a:pt x="53" y="81"/>
                    <a:pt x="88" y="127"/>
                  </a:cubicBezTo>
                  <a:cubicBezTo>
                    <a:pt x="57" y="81"/>
                    <a:pt x="29" y="39"/>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8"/>
            <p:cNvSpPr/>
            <p:nvPr/>
          </p:nvSpPr>
          <p:spPr>
            <a:xfrm>
              <a:off x="3722941" y="2190300"/>
              <a:ext cx="390" cy="26"/>
            </a:xfrm>
            <a:custGeom>
              <a:rect b="b" l="l" r="r" t="t"/>
              <a:pathLst>
                <a:path extrusionOk="0" h="1" w="15">
                  <a:moveTo>
                    <a:pt x="1" y="1"/>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8"/>
            <p:cNvSpPr/>
            <p:nvPr/>
          </p:nvSpPr>
          <p:spPr>
            <a:xfrm>
              <a:off x="3714208" y="2190118"/>
              <a:ext cx="494" cy="26"/>
            </a:xfrm>
            <a:custGeom>
              <a:rect b="b" l="l" r="r" t="t"/>
              <a:pathLst>
                <a:path extrusionOk="0" h="1" w="19">
                  <a:moveTo>
                    <a:pt x="1" y="1"/>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8"/>
            <p:cNvSpPr/>
            <p:nvPr/>
          </p:nvSpPr>
          <p:spPr>
            <a:xfrm>
              <a:off x="3713039" y="2190040"/>
              <a:ext cx="754" cy="26"/>
            </a:xfrm>
            <a:custGeom>
              <a:rect b="b" l="l" r="r" t="t"/>
              <a:pathLst>
                <a:path extrusionOk="0" h="1" w="29">
                  <a:moveTo>
                    <a:pt x="0" y="0"/>
                  </a:moveTo>
                  <a:lnTo>
                    <a:pt x="2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8"/>
            <p:cNvSpPr/>
            <p:nvPr/>
          </p:nvSpPr>
          <p:spPr>
            <a:xfrm>
              <a:off x="3723850" y="2190222"/>
              <a:ext cx="494" cy="26"/>
            </a:xfrm>
            <a:custGeom>
              <a:rect b="b" l="l" r="r" t="t"/>
              <a:pathLst>
                <a:path extrusionOk="0" h="1" w="19">
                  <a:moveTo>
                    <a:pt x="1" y="0"/>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8"/>
            <p:cNvSpPr/>
            <p:nvPr/>
          </p:nvSpPr>
          <p:spPr>
            <a:xfrm>
              <a:off x="3736507" y="2197759"/>
              <a:ext cx="26" cy="26"/>
            </a:xfrm>
            <a:custGeom>
              <a:rect b="b" l="l" r="r" t="t"/>
              <a:pathLst>
                <a:path extrusionOk="0" h="1" w="1">
                  <a:moveTo>
                    <a:pt x="0" y="1"/>
                  </a:move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8"/>
            <p:cNvSpPr/>
            <p:nvPr/>
          </p:nvSpPr>
          <p:spPr>
            <a:xfrm>
              <a:off x="3715404" y="2190222"/>
              <a:ext cx="390" cy="26"/>
            </a:xfrm>
            <a:custGeom>
              <a:rect b="b" l="l" r="r" t="t"/>
              <a:pathLst>
                <a:path extrusionOk="0" h="1" w="15">
                  <a:moveTo>
                    <a:pt x="0" y="0"/>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8"/>
            <p:cNvSpPr/>
            <p:nvPr/>
          </p:nvSpPr>
          <p:spPr>
            <a:xfrm>
              <a:off x="3716495" y="2190300"/>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8"/>
            <p:cNvSpPr/>
            <p:nvPr/>
          </p:nvSpPr>
          <p:spPr>
            <a:xfrm>
              <a:off x="3720940" y="2190404"/>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8"/>
            <p:cNvSpPr/>
            <p:nvPr/>
          </p:nvSpPr>
          <p:spPr>
            <a:xfrm>
              <a:off x="3724760" y="2190118"/>
              <a:ext cx="390" cy="26"/>
            </a:xfrm>
            <a:custGeom>
              <a:rect b="b" l="l" r="r" t="t"/>
              <a:pathLst>
                <a:path extrusionOk="0" h="1" w="15">
                  <a:moveTo>
                    <a:pt x="1" y="1"/>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8"/>
            <p:cNvSpPr/>
            <p:nvPr/>
          </p:nvSpPr>
          <p:spPr>
            <a:xfrm>
              <a:off x="3721953" y="2190300"/>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8"/>
            <p:cNvSpPr/>
            <p:nvPr/>
          </p:nvSpPr>
          <p:spPr>
            <a:xfrm>
              <a:off x="3718757" y="2190300"/>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8"/>
            <p:cNvSpPr/>
            <p:nvPr/>
          </p:nvSpPr>
          <p:spPr>
            <a:xfrm>
              <a:off x="3725592" y="2190040"/>
              <a:ext cx="390" cy="26"/>
            </a:xfrm>
            <a:custGeom>
              <a:rect b="b" l="l" r="r" t="t"/>
              <a:pathLst>
                <a:path extrusionOk="0" h="1" w="15">
                  <a:moveTo>
                    <a:pt x="0" y="0"/>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8"/>
            <p:cNvSpPr/>
            <p:nvPr/>
          </p:nvSpPr>
          <p:spPr>
            <a:xfrm>
              <a:off x="3720212" y="2190404"/>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8"/>
            <p:cNvSpPr/>
            <p:nvPr/>
          </p:nvSpPr>
          <p:spPr>
            <a:xfrm>
              <a:off x="3717665" y="2190300"/>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8"/>
            <p:cNvSpPr/>
            <p:nvPr/>
          </p:nvSpPr>
          <p:spPr>
            <a:xfrm>
              <a:off x="4239362" y="2287290"/>
              <a:ext cx="28873" cy="27600"/>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8"/>
            <p:cNvSpPr/>
            <p:nvPr/>
          </p:nvSpPr>
          <p:spPr>
            <a:xfrm>
              <a:off x="4250017" y="2307587"/>
              <a:ext cx="1845" cy="5016"/>
            </a:xfrm>
            <a:custGeom>
              <a:rect b="b" l="l" r="r" t="t"/>
              <a:pathLst>
                <a:path extrusionOk="0" h="193" w="71">
                  <a:moveTo>
                    <a:pt x="0" y="0"/>
                  </a:moveTo>
                  <a:cubicBezTo>
                    <a:pt x="46" y="53"/>
                    <a:pt x="70" y="123"/>
                    <a:pt x="67" y="193"/>
                  </a:cubicBezTo>
                  <a:cubicBezTo>
                    <a:pt x="70" y="123"/>
                    <a:pt x="46" y="53"/>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8"/>
            <p:cNvSpPr/>
            <p:nvPr/>
          </p:nvSpPr>
          <p:spPr>
            <a:xfrm>
              <a:off x="4249550" y="2307223"/>
              <a:ext cx="312" cy="208"/>
            </a:xfrm>
            <a:custGeom>
              <a:rect b="b" l="l" r="r" t="t"/>
              <a:pathLst>
                <a:path extrusionOk="0" h="8" w="12">
                  <a:moveTo>
                    <a:pt x="11"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8"/>
            <p:cNvSpPr/>
            <p:nvPr/>
          </p:nvSpPr>
          <p:spPr>
            <a:xfrm>
              <a:off x="4239284" y="2294489"/>
              <a:ext cx="650" cy="936"/>
            </a:xfrm>
            <a:custGeom>
              <a:rect b="b" l="l" r="r" t="t"/>
              <a:pathLst>
                <a:path extrusionOk="0" h="36" w="25">
                  <a:moveTo>
                    <a:pt x="0" y="0"/>
                  </a:moveTo>
                  <a:cubicBezTo>
                    <a:pt x="11" y="11"/>
                    <a:pt x="18" y="21"/>
                    <a:pt x="25" y="35"/>
                  </a:cubicBezTo>
                  <a:cubicBezTo>
                    <a:pt x="21" y="21"/>
                    <a:pt x="11"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8"/>
            <p:cNvSpPr/>
            <p:nvPr/>
          </p:nvSpPr>
          <p:spPr>
            <a:xfrm>
              <a:off x="4251551" y="2314604"/>
              <a:ext cx="26" cy="182"/>
            </a:xfrm>
            <a:custGeom>
              <a:rect b="b" l="l" r="r" t="t"/>
              <a:pathLst>
                <a:path extrusionOk="0" h="7" w="1">
                  <a:moveTo>
                    <a:pt x="1"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8"/>
            <p:cNvSpPr/>
            <p:nvPr/>
          </p:nvSpPr>
          <p:spPr>
            <a:xfrm>
              <a:off x="4240557" y="2296386"/>
              <a:ext cx="390" cy="754"/>
            </a:xfrm>
            <a:custGeom>
              <a:rect b="b" l="l" r="r" t="t"/>
              <a:pathLst>
                <a:path extrusionOk="0" h="29" w="15">
                  <a:moveTo>
                    <a:pt x="0" y="1"/>
                  </a:moveTo>
                  <a:lnTo>
                    <a:pt x="0" y="1"/>
                  </a:lnTo>
                  <a:cubicBezTo>
                    <a:pt x="7" y="11"/>
                    <a:pt x="11" y="22"/>
                    <a:pt x="14" y="29"/>
                  </a:cubicBezTo>
                  <a:cubicBezTo>
                    <a:pt x="11" y="18"/>
                    <a:pt x="7" y="1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8"/>
            <p:cNvSpPr/>
            <p:nvPr/>
          </p:nvSpPr>
          <p:spPr>
            <a:xfrm>
              <a:off x="4251733" y="2312759"/>
              <a:ext cx="26" cy="390"/>
            </a:xfrm>
            <a:custGeom>
              <a:rect b="b" l="l" r="r" t="t"/>
              <a:pathLst>
                <a:path extrusionOk="0" h="15" w="1">
                  <a:moveTo>
                    <a:pt x="1" y="1"/>
                  </a:moveTo>
                  <a:lnTo>
                    <a:pt x="1" y="15"/>
                  </a:lnTo>
                  <a:cubicBezTo>
                    <a:pt x="1" y="8"/>
                    <a:pt x="1"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8"/>
            <p:cNvSpPr/>
            <p:nvPr/>
          </p:nvSpPr>
          <p:spPr>
            <a:xfrm>
              <a:off x="4240090" y="2295476"/>
              <a:ext cx="390" cy="754"/>
            </a:xfrm>
            <a:custGeom>
              <a:rect b="b" l="l" r="r" t="t"/>
              <a:pathLst>
                <a:path extrusionOk="0" h="29" w="15">
                  <a:moveTo>
                    <a:pt x="15" y="29"/>
                  </a:moveTo>
                  <a:cubicBezTo>
                    <a:pt x="11" y="18"/>
                    <a:pt x="4" y="11"/>
                    <a:pt x="1" y="1"/>
                  </a:cubicBezTo>
                  <a:cubicBezTo>
                    <a:pt x="4" y="11"/>
                    <a:pt x="11" y="18"/>
                    <a:pt x="15"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8"/>
            <p:cNvSpPr/>
            <p:nvPr/>
          </p:nvSpPr>
          <p:spPr>
            <a:xfrm>
              <a:off x="4240999" y="2297296"/>
              <a:ext cx="390" cy="936"/>
            </a:xfrm>
            <a:custGeom>
              <a:rect b="b" l="l" r="r" t="t"/>
              <a:pathLst>
                <a:path extrusionOk="0" h="36" w="15">
                  <a:moveTo>
                    <a:pt x="15" y="36"/>
                  </a:moveTo>
                  <a:cubicBezTo>
                    <a:pt x="11" y="25"/>
                    <a:pt x="4" y="15"/>
                    <a:pt x="1" y="1"/>
                  </a:cubicBezTo>
                  <a:cubicBezTo>
                    <a:pt x="4" y="15"/>
                    <a:pt x="11" y="25"/>
                    <a:pt x="15" y="3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8"/>
            <p:cNvSpPr/>
            <p:nvPr/>
          </p:nvSpPr>
          <p:spPr>
            <a:xfrm>
              <a:off x="4881802" y="2169015"/>
              <a:ext cx="90623" cy="87166"/>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8"/>
            <p:cNvSpPr/>
            <p:nvPr/>
          </p:nvSpPr>
          <p:spPr>
            <a:xfrm>
              <a:off x="4934741" y="2245084"/>
              <a:ext cx="130" cy="26"/>
            </a:xfrm>
            <a:custGeom>
              <a:rect b="b" l="l" r="r" t="t"/>
              <a:pathLst>
                <a:path extrusionOk="0" h="1" w="5">
                  <a:moveTo>
                    <a:pt x="4"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8"/>
            <p:cNvSpPr/>
            <p:nvPr/>
          </p:nvSpPr>
          <p:spPr>
            <a:xfrm>
              <a:off x="4927283" y="2245526"/>
              <a:ext cx="1195" cy="130"/>
            </a:xfrm>
            <a:custGeom>
              <a:rect b="b" l="l" r="r" t="t"/>
              <a:pathLst>
                <a:path extrusionOk="0" h="5" w="46">
                  <a:moveTo>
                    <a:pt x="46"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8"/>
            <p:cNvSpPr/>
            <p:nvPr/>
          </p:nvSpPr>
          <p:spPr>
            <a:xfrm>
              <a:off x="4935833" y="2244616"/>
              <a:ext cx="312" cy="130"/>
            </a:xfrm>
            <a:custGeom>
              <a:rect b="b" l="l" r="r" t="t"/>
              <a:pathLst>
                <a:path extrusionOk="0" h="5" w="12">
                  <a:moveTo>
                    <a:pt x="11"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8"/>
            <p:cNvSpPr/>
            <p:nvPr/>
          </p:nvSpPr>
          <p:spPr>
            <a:xfrm>
              <a:off x="4913171" y="2251270"/>
              <a:ext cx="1481" cy="1118"/>
            </a:xfrm>
            <a:custGeom>
              <a:rect b="b" l="l" r="r" t="t"/>
              <a:pathLst>
                <a:path extrusionOk="0" h="43" w="57">
                  <a:moveTo>
                    <a:pt x="57" y="0"/>
                  </a:moveTo>
                  <a:lnTo>
                    <a:pt x="1" y="4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8"/>
            <p:cNvSpPr/>
            <p:nvPr/>
          </p:nvSpPr>
          <p:spPr>
            <a:xfrm>
              <a:off x="4911274" y="2252621"/>
              <a:ext cx="1559" cy="1118"/>
            </a:xfrm>
            <a:custGeom>
              <a:rect b="b" l="l" r="r" t="t"/>
              <a:pathLst>
                <a:path extrusionOk="0" h="43" w="60">
                  <a:moveTo>
                    <a:pt x="60" y="1"/>
                  </a:moveTo>
                  <a:lnTo>
                    <a:pt x="0" y="43"/>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8"/>
            <p:cNvSpPr/>
            <p:nvPr/>
          </p:nvSpPr>
          <p:spPr>
            <a:xfrm>
              <a:off x="4916549" y="2248073"/>
              <a:ext cx="2209" cy="1845"/>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8"/>
            <p:cNvSpPr/>
            <p:nvPr/>
          </p:nvSpPr>
          <p:spPr>
            <a:xfrm>
              <a:off x="4929544" y="2245344"/>
              <a:ext cx="2677" cy="26"/>
            </a:xfrm>
            <a:custGeom>
              <a:rect b="b" l="l" r="r" t="t"/>
              <a:pathLst>
                <a:path extrusionOk="0" h="1" w="103">
                  <a:moveTo>
                    <a:pt x="103"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8"/>
            <p:cNvSpPr/>
            <p:nvPr/>
          </p:nvSpPr>
          <p:spPr>
            <a:xfrm>
              <a:off x="4937106" y="2243993"/>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8"/>
            <p:cNvSpPr/>
            <p:nvPr/>
          </p:nvSpPr>
          <p:spPr>
            <a:xfrm>
              <a:off x="4933390" y="2245344"/>
              <a:ext cx="286" cy="26"/>
            </a:xfrm>
            <a:custGeom>
              <a:rect b="b" l="l" r="r" t="t"/>
              <a:pathLst>
                <a:path extrusionOk="0" h="1" w="11">
                  <a:moveTo>
                    <a:pt x="11"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8"/>
            <p:cNvSpPr/>
            <p:nvPr/>
          </p:nvSpPr>
          <p:spPr>
            <a:xfrm>
              <a:off x="4268937" y="2376977"/>
              <a:ext cx="104293" cy="57435"/>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8"/>
            <p:cNvSpPr/>
            <p:nvPr/>
          </p:nvSpPr>
          <p:spPr>
            <a:xfrm>
              <a:off x="4271120" y="2380927"/>
              <a:ext cx="5744" cy="647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8"/>
            <p:cNvSpPr/>
            <p:nvPr/>
          </p:nvSpPr>
          <p:spPr>
            <a:xfrm>
              <a:off x="4371566" y="2416947"/>
              <a:ext cx="26" cy="754"/>
            </a:xfrm>
            <a:custGeom>
              <a:rect b="b" l="l" r="r" t="t"/>
              <a:pathLst>
                <a:path extrusionOk="0" h="29" w="1">
                  <a:moveTo>
                    <a:pt x="0" y="0"/>
                  </a:moveTo>
                  <a:lnTo>
                    <a:pt x="0" y="28"/>
                  </a:lnTo>
                  <a:cubicBezTo>
                    <a:pt x="0" y="18"/>
                    <a:pt x="0"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8"/>
            <p:cNvSpPr/>
            <p:nvPr/>
          </p:nvSpPr>
          <p:spPr>
            <a:xfrm>
              <a:off x="4281931" y="2405123"/>
              <a:ext cx="5510" cy="3742"/>
            </a:xfrm>
            <a:custGeom>
              <a:rect b="b" l="l" r="r" t="t"/>
              <a:pathLst>
                <a:path extrusionOk="0" h="144" w="212">
                  <a:moveTo>
                    <a:pt x="1" y="0"/>
                  </a:moveTo>
                  <a:cubicBezTo>
                    <a:pt x="110" y="39"/>
                    <a:pt x="194" y="74"/>
                    <a:pt x="211" y="144"/>
                  </a:cubicBezTo>
                  <a:cubicBezTo>
                    <a:pt x="194" y="74"/>
                    <a:pt x="110" y="39"/>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8"/>
            <p:cNvSpPr/>
            <p:nvPr/>
          </p:nvSpPr>
          <p:spPr>
            <a:xfrm>
              <a:off x="4371644" y="2416116"/>
              <a:ext cx="130" cy="676"/>
            </a:xfrm>
            <a:custGeom>
              <a:rect b="b" l="l" r="r" t="t"/>
              <a:pathLst>
                <a:path extrusionOk="0" h="26" w="5">
                  <a:moveTo>
                    <a:pt x="4" y="1"/>
                  </a:moveTo>
                  <a:cubicBezTo>
                    <a:pt x="4" y="8"/>
                    <a:pt x="1" y="15"/>
                    <a:pt x="1" y="25"/>
                  </a:cubicBezTo>
                  <a:cubicBezTo>
                    <a:pt x="4" y="15"/>
                    <a:pt x="4" y="8"/>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8"/>
            <p:cNvSpPr/>
            <p:nvPr/>
          </p:nvSpPr>
          <p:spPr>
            <a:xfrm>
              <a:off x="4297421" y="2413309"/>
              <a:ext cx="11123" cy="6471"/>
            </a:xfrm>
            <a:custGeom>
              <a:rect b="b" l="l" r="r" t="t"/>
              <a:pathLst>
                <a:path extrusionOk="0" h="249" w="428">
                  <a:moveTo>
                    <a:pt x="427" y="249"/>
                  </a:moveTo>
                  <a:cubicBezTo>
                    <a:pt x="326" y="172"/>
                    <a:pt x="147" y="35"/>
                    <a:pt x="0" y="0"/>
                  </a:cubicBezTo>
                  <a:cubicBezTo>
                    <a:pt x="147" y="35"/>
                    <a:pt x="326" y="172"/>
                    <a:pt x="427" y="24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8"/>
            <p:cNvSpPr/>
            <p:nvPr/>
          </p:nvSpPr>
          <p:spPr>
            <a:xfrm>
              <a:off x="4427780" y="2406318"/>
              <a:ext cx="114662" cy="260121"/>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8"/>
            <p:cNvSpPr/>
            <p:nvPr/>
          </p:nvSpPr>
          <p:spPr>
            <a:xfrm>
              <a:off x="4431055" y="2515211"/>
              <a:ext cx="208" cy="208"/>
            </a:xfrm>
            <a:custGeom>
              <a:rect b="b" l="l" r="r" t="t"/>
              <a:pathLst>
                <a:path extrusionOk="0" h="8" w="8">
                  <a:moveTo>
                    <a:pt x="1" y="7"/>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8"/>
            <p:cNvSpPr/>
            <p:nvPr/>
          </p:nvSpPr>
          <p:spPr>
            <a:xfrm>
              <a:off x="4432146" y="2514015"/>
              <a:ext cx="26" cy="130"/>
            </a:xfrm>
            <a:custGeom>
              <a:rect b="b" l="l" r="r" t="t"/>
              <a:pathLst>
                <a:path extrusionOk="0" h="5" w="1">
                  <a:moveTo>
                    <a:pt x="1" y="1"/>
                  </a:moveTo>
                  <a:lnTo>
                    <a:pt x="1" y="4"/>
                  </a:ln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8"/>
            <p:cNvSpPr/>
            <p:nvPr/>
          </p:nvSpPr>
          <p:spPr>
            <a:xfrm>
              <a:off x="4430067" y="2515834"/>
              <a:ext cx="286" cy="312"/>
            </a:xfrm>
            <a:custGeom>
              <a:rect b="b" l="l" r="r" t="t"/>
              <a:pathLst>
                <a:path extrusionOk="0" h="12" w="11">
                  <a:moveTo>
                    <a:pt x="0" y="1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8"/>
            <p:cNvSpPr/>
            <p:nvPr/>
          </p:nvSpPr>
          <p:spPr>
            <a:xfrm>
              <a:off x="4431340" y="2515029"/>
              <a:ext cx="104" cy="104"/>
            </a:xfrm>
            <a:custGeom>
              <a:rect b="b" l="l" r="r" t="t"/>
              <a:pathLst>
                <a:path extrusionOk="0" h="4" w="4">
                  <a:moveTo>
                    <a:pt x="0" y="4"/>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8"/>
            <p:cNvSpPr/>
            <p:nvPr/>
          </p:nvSpPr>
          <p:spPr>
            <a:xfrm>
              <a:off x="4430613" y="2515471"/>
              <a:ext cx="286" cy="208"/>
            </a:xfrm>
            <a:custGeom>
              <a:rect b="b" l="l" r="r" t="t"/>
              <a:pathLst>
                <a:path extrusionOk="0" h="8" w="11">
                  <a:moveTo>
                    <a:pt x="0" y="8"/>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8"/>
            <p:cNvSpPr/>
            <p:nvPr/>
          </p:nvSpPr>
          <p:spPr>
            <a:xfrm>
              <a:off x="4428508" y="2516848"/>
              <a:ext cx="572" cy="468"/>
            </a:xfrm>
            <a:custGeom>
              <a:rect b="b" l="l" r="r" t="t"/>
              <a:pathLst>
                <a:path extrusionOk="0" h="18" w="22">
                  <a:moveTo>
                    <a:pt x="1" y="18"/>
                  </a:moveTo>
                  <a:lnTo>
                    <a:pt x="2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8"/>
            <p:cNvSpPr/>
            <p:nvPr/>
          </p:nvSpPr>
          <p:spPr>
            <a:xfrm>
              <a:off x="4429339" y="2516302"/>
              <a:ext cx="390" cy="390"/>
            </a:xfrm>
            <a:custGeom>
              <a:rect b="b" l="l" r="r" t="t"/>
              <a:pathLst>
                <a:path extrusionOk="0" h="15" w="15">
                  <a:moveTo>
                    <a:pt x="0" y="14"/>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8"/>
            <p:cNvSpPr/>
            <p:nvPr/>
          </p:nvSpPr>
          <p:spPr>
            <a:xfrm>
              <a:off x="4427520" y="2517472"/>
              <a:ext cx="754" cy="754"/>
            </a:xfrm>
            <a:custGeom>
              <a:rect b="b" l="l" r="r" t="t"/>
              <a:pathLst>
                <a:path extrusionOk="0" h="29" w="29">
                  <a:moveTo>
                    <a:pt x="0" y="29"/>
                  </a:moveTo>
                  <a:lnTo>
                    <a:pt x="0" y="29"/>
                  </a:lnTo>
                  <a:lnTo>
                    <a:pt x="2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8"/>
            <p:cNvSpPr/>
            <p:nvPr/>
          </p:nvSpPr>
          <p:spPr>
            <a:xfrm>
              <a:off x="4432250" y="2505387"/>
              <a:ext cx="3664" cy="8290"/>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8"/>
            <p:cNvSpPr/>
            <p:nvPr/>
          </p:nvSpPr>
          <p:spPr>
            <a:xfrm>
              <a:off x="4440618" y="2498006"/>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8"/>
            <p:cNvSpPr/>
            <p:nvPr/>
          </p:nvSpPr>
          <p:spPr>
            <a:xfrm>
              <a:off x="4491660" y="2414479"/>
              <a:ext cx="208" cy="130"/>
            </a:xfrm>
            <a:custGeom>
              <a:rect b="b" l="l" r="r" t="t"/>
              <a:pathLst>
                <a:path extrusionOk="0" h="5" w="8">
                  <a:moveTo>
                    <a:pt x="7"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8"/>
            <p:cNvSpPr/>
            <p:nvPr/>
          </p:nvSpPr>
          <p:spPr>
            <a:xfrm>
              <a:off x="4492102" y="2414037"/>
              <a:ext cx="208" cy="208"/>
            </a:xfrm>
            <a:custGeom>
              <a:rect b="b" l="l" r="r" t="t"/>
              <a:pathLst>
                <a:path extrusionOk="0" h="8" w="8">
                  <a:moveTo>
                    <a:pt x="8"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8"/>
            <p:cNvSpPr/>
            <p:nvPr/>
          </p:nvSpPr>
          <p:spPr>
            <a:xfrm>
              <a:off x="4492830" y="2412945"/>
              <a:ext cx="208" cy="208"/>
            </a:xfrm>
            <a:custGeom>
              <a:rect b="b" l="l" r="r" t="t"/>
              <a:pathLst>
                <a:path extrusionOk="0" h="8" w="8">
                  <a:moveTo>
                    <a:pt x="8"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8"/>
            <p:cNvSpPr/>
            <p:nvPr/>
          </p:nvSpPr>
          <p:spPr>
            <a:xfrm>
              <a:off x="4491192" y="2414842"/>
              <a:ext cx="208" cy="208"/>
            </a:xfrm>
            <a:custGeom>
              <a:rect b="b" l="l" r="r" t="t"/>
              <a:pathLst>
                <a:path extrusionOk="0" h="8" w="8">
                  <a:moveTo>
                    <a:pt x="8"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8"/>
            <p:cNvSpPr/>
            <p:nvPr/>
          </p:nvSpPr>
          <p:spPr>
            <a:xfrm>
              <a:off x="4492466" y="2413491"/>
              <a:ext cx="208" cy="208"/>
            </a:xfrm>
            <a:custGeom>
              <a:rect b="b" l="l" r="r" t="t"/>
              <a:pathLst>
                <a:path extrusionOk="0" h="8" w="8">
                  <a:moveTo>
                    <a:pt x="8"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8"/>
            <p:cNvSpPr/>
            <p:nvPr/>
          </p:nvSpPr>
          <p:spPr>
            <a:xfrm>
              <a:off x="4493194" y="2412399"/>
              <a:ext cx="130" cy="208"/>
            </a:xfrm>
            <a:custGeom>
              <a:rect b="b" l="l" r="r" t="t"/>
              <a:pathLst>
                <a:path extrusionOk="0" h="8" w="5">
                  <a:moveTo>
                    <a:pt x="4"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8"/>
            <p:cNvSpPr/>
            <p:nvPr/>
          </p:nvSpPr>
          <p:spPr>
            <a:xfrm>
              <a:off x="4482018" y="2424510"/>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8"/>
            <p:cNvSpPr/>
            <p:nvPr/>
          </p:nvSpPr>
          <p:spPr>
            <a:xfrm>
              <a:off x="4441970" y="2479268"/>
              <a:ext cx="2027" cy="9590"/>
            </a:xfrm>
            <a:custGeom>
              <a:rect b="b" l="l" r="r" t="t"/>
              <a:pathLst>
                <a:path extrusionOk="0" h="369" w="78">
                  <a:moveTo>
                    <a:pt x="78" y="1"/>
                  </a:moveTo>
                  <a:cubicBezTo>
                    <a:pt x="67" y="134"/>
                    <a:pt x="57" y="284"/>
                    <a:pt x="1" y="368"/>
                  </a:cubicBezTo>
                  <a:cubicBezTo>
                    <a:pt x="57" y="284"/>
                    <a:pt x="67" y="134"/>
                    <a:pt x="7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8"/>
            <p:cNvSpPr/>
            <p:nvPr/>
          </p:nvSpPr>
          <p:spPr>
            <a:xfrm>
              <a:off x="4437240" y="2504659"/>
              <a:ext cx="208" cy="26"/>
            </a:xfrm>
            <a:custGeom>
              <a:rect b="b" l="l" r="r" t="t"/>
              <a:pathLst>
                <a:path extrusionOk="0" h="1" w="8">
                  <a:moveTo>
                    <a:pt x="8"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8"/>
            <p:cNvSpPr/>
            <p:nvPr/>
          </p:nvSpPr>
          <p:spPr>
            <a:xfrm>
              <a:off x="4493194" y="2425238"/>
              <a:ext cx="390" cy="1377"/>
            </a:xfrm>
            <a:custGeom>
              <a:rect b="b" l="l" r="r" t="t"/>
              <a:pathLst>
                <a:path extrusionOk="0" h="53" w="15">
                  <a:moveTo>
                    <a:pt x="15" y="0"/>
                  </a:moveTo>
                  <a:cubicBezTo>
                    <a:pt x="15" y="18"/>
                    <a:pt x="11" y="39"/>
                    <a:pt x="1" y="53"/>
                  </a:cubicBezTo>
                  <a:cubicBezTo>
                    <a:pt x="11" y="39"/>
                    <a:pt x="15" y="18"/>
                    <a:pt x="1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8"/>
            <p:cNvSpPr/>
            <p:nvPr/>
          </p:nvSpPr>
          <p:spPr>
            <a:xfrm>
              <a:off x="4482460" y="2424224"/>
              <a:ext cx="390" cy="130"/>
            </a:xfrm>
            <a:custGeom>
              <a:rect b="b" l="l" r="r" t="t"/>
              <a:pathLst>
                <a:path extrusionOk="0" h="5" w="15">
                  <a:moveTo>
                    <a:pt x="15"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8"/>
            <p:cNvSpPr/>
            <p:nvPr/>
          </p:nvSpPr>
          <p:spPr>
            <a:xfrm>
              <a:off x="4494831" y="2408293"/>
              <a:ext cx="26" cy="208"/>
            </a:xfrm>
            <a:custGeom>
              <a:rect b="b" l="l" r="r" t="t"/>
              <a:pathLst>
                <a:path extrusionOk="0" h="8" w="1">
                  <a:moveTo>
                    <a:pt x="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8"/>
            <p:cNvSpPr/>
            <p:nvPr/>
          </p:nvSpPr>
          <p:spPr>
            <a:xfrm>
              <a:off x="4494935" y="240792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8"/>
            <p:cNvSpPr/>
            <p:nvPr/>
          </p:nvSpPr>
          <p:spPr>
            <a:xfrm>
              <a:off x="4438799" y="2503828"/>
              <a:ext cx="26" cy="130"/>
            </a:xfrm>
            <a:custGeom>
              <a:rect b="b" l="l" r="r" t="t"/>
              <a:pathLst>
                <a:path extrusionOk="0" h="5" w="1">
                  <a:moveTo>
                    <a:pt x="0"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8"/>
            <p:cNvSpPr/>
            <p:nvPr/>
          </p:nvSpPr>
          <p:spPr>
            <a:xfrm>
              <a:off x="4494649" y="2408761"/>
              <a:ext cx="26" cy="208"/>
            </a:xfrm>
            <a:custGeom>
              <a:rect b="b" l="l" r="r" t="t"/>
              <a:pathLst>
                <a:path extrusionOk="0" h="8" w="1">
                  <a:moveTo>
                    <a:pt x="1"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8"/>
            <p:cNvSpPr/>
            <p:nvPr/>
          </p:nvSpPr>
          <p:spPr>
            <a:xfrm>
              <a:off x="4493557" y="2411854"/>
              <a:ext cx="26" cy="2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8"/>
            <p:cNvSpPr/>
            <p:nvPr/>
          </p:nvSpPr>
          <p:spPr>
            <a:xfrm>
              <a:off x="4437786" y="2504477"/>
              <a:ext cx="130" cy="26"/>
            </a:xfrm>
            <a:custGeom>
              <a:rect b="b" l="l" r="r" t="t"/>
              <a:pathLst>
                <a:path extrusionOk="0" h="1" w="5">
                  <a:moveTo>
                    <a:pt x="4"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8"/>
            <p:cNvSpPr/>
            <p:nvPr/>
          </p:nvSpPr>
          <p:spPr>
            <a:xfrm>
              <a:off x="4494571" y="2409307"/>
              <a:ext cx="26" cy="208"/>
            </a:xfrm>
            <a:custGeom>
              <a:rect b="b" l="l" r="r" t="t"/>
              <a:pathLst>
                <a:path extrusionOk="0" h="8" w="1">
                  <a:moveTo>
                    <a:pt x="0"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8"/>
            <p:cNvSpPr/>
            <p:nvPr/>
          </p:nvSpPr>
          <p:spPr>
            <a:xfrm>
              <a:off x="4493843" y="2411022"/>
              <a:ext cx="104" cy="208"/>
            </a:xfrm>
            <a:custGeom>
              <a:rect b="b" l="l" r="r" t="t"/>
              <a:pathLst>
                <a:path extrusionOk="0" h="8" w="4">
                  <a:moveTo>
                    <a:pt x="4"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8"/>
            <p:cNvSpPr/>
            <p:nvPr/>
          </p:nvSpPr>
          <p:spPr>
            <a:xfrm>
              <a:off x="4494103" y="2410398"/>
              <a:ext cx="130" cy="208"/>
            </a:xfrm>
            <a:custGeom>
              <a:rect b="b" l="l" r="r" t="t"/>
              <a:pathLst>
                <a:path extrusionOk="0" h="8" w="5">
                  <a:moveTo>
                    <a:pt x="4"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8"/>
            <p:cNvSpPr/>
            <p:nvPr/>
          </p:nvSpPr>
          <p:spPr>
            <a:xfrm>
              <a:off x="4494285" y="2409853"/>
              <a:ext cx="130" cy="208"/>
            </a:xfrm>
            <a:custGeom>
              <a:rect b="b" l="l" r="r" t="t"/>
              <a:pathLst>
                <a:path extrusionOk="0" h="8" w="5">
                  <a:moveTo>
                    <a:pt x="4"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8"/>
            <p:cNvSpPr/>
            <p:nvPr/>
          </p:nvSpPr>
          <p:spPr>
            <a:xfrm>
              <a:off x="4438331" y="2504191"/>
              <a:ext cx="130" cy="26"/>
            </a:xfrm>
            <a:custGeom>
              <a:rect b="b" l="l" r="r" t="t"/>
              <a:pathLst>
                <a:path extrusionOk="0" h="1" w="5">
                  <a:moveTo>
                    <a:pt x="4"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8"/>
            <p:cNvSpPr/>
            <p:nvPr/>
          </p:nvSpPr>
          <p:spPr>
            <a:xfrm>
              <a:off x="4435889" y="2504659"/>
              <a:ext cx="832" cy="754"/>
            </a:xfrm>
            <a:custGeom>
              <a:rect b="b" l="l" r="r" t="t"/>
              <a:pathLst>
                <a:path extrusionOk="0" h="29" w="32">
                  <a:moveTo>
                    <a:pt x="32" y="0"/>
                  </a:moveTo>
                  <a:cubicBezTo>
                    <a:pt x="25" y="4"/>
                    <a:pt x="21" y="4"/>
                    <a:pt x="21" y="7"/>
                  </a:cubicBezTo>
                  <a:lnTo>
                    <a:pt x="0" y="28"/>
                  </a:lnTo>
                  <a:cubicBezTo>
                    <a:pt x="11" y="18"/>
                    <a:pt x="18" y="11"/>
                    <a:pt x="3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8"/>
            <p:cNvSpPr/>
            <p:nvPr/>
          </p:nvSpPr>
          <p:spPr>
            <a:xfrm>
              <a:off x="4483110" y="2424146"/>
              <a:ext cx="390" cy="26"/>
            </a:xfrm>
            <a:custGeom>
              <a:rect b="b" l="l" r="r" t="t"/>
              <a:pathLst>
                <a:path extrusionOk="0" h="1" w="15">
                  <a:moveTo>
                    <a:pt x="0" y="0"/>
                  </a:moveTo>
                  <a:cubicBezTo>
                    <a:pt x="4" y="0"/>
                    <a:pt x="7" y="0"/>
                    <a:pt x="14" y="0"/>
                  </a:cubicBezTo>
                  <a:lnTo>
                    <a:pt x="14" y="0"/>
                  </a:lnTo>
                  <a:cubicBezTo>
                    <a:pt x="7" y="0"/>
                    <a:pt x="4" y="0"/>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8"/>
            <p:cNvSpPr/>
            <p:nvPr/>
          </p:nvSpPr>
          <p:spPr>
            <a:xfrm>
              <a:off x="4435343" y="2504841"/>
              <a:ext cx="1118" cy="119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8"/>
            <p:cNvSpPr/>
            <p:nvPr/>
          </p:nvSpPr>
          <p:spPr>
            <a:xfrm>
              <a:off x="4386120" y="2410398"/>
              <a:ext cx="38593" cy="19518"/>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8"/>
            <p:cNvSpPr/>
            <p:nvPr/>
          </p:nvSpPr>
          <p:spPr>
            <a:xfrm>
              <a:off x="4401402" y="2428408"/>
              <a:ext cx="936" cy="312"/>
            </a:xfrm>
            <a:custGeom>
              <a:rect b="b" l="l" r="r" t="t"/>
              <a:pathLst>
                <a:path extrusionOk="0" h="12" w="36">
                  <a:moveTo>
                    <a:pt x="36"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8"/>
            <p:cNvSpPr/>
            <p:nvPr/>
          </p:nvSpPr>
          <p:spPr>
            <a:xfrm>
              <a:off x="4399218" y="2428149"/>
              <a:ext cx="936" cy="104"/>
            </a:xfrm>
            <a:custGeom>
              <a:rect b="b" l="l" r="r" t="t"/>
              <a:pathLst>
                <a:path extrusionOk="0" h="4" w="36">
                  <a:moveTo>
                    <a:pt x="1" y="0"/>
                  </a:moveTo>
                  <a:cubicBezTo>
                    <a:pt x="11" y="0"/>
                    <a:pt x="25" y="4"/>
                    <a:pt x="36" y="4"/>
                  </a:cubicBezTo>
                  <a:cubicBezTo>
                    <a:pt x="25" y="0"/>
                    <a:pt x="11" y="0"/>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8"/>
            <p:cNvSpPr/>
            <p:nvPr/>
          </p:nvSpPr>
          <p:spPr>
            <a:xfrm>
              <a:off x="4402597" y="2428772"/>
              <a:ext cx="936" cy="312"/>
            </a:xfrm>
            <a:custGeom>
              <a:rect b="b" l="l" r="r" t="t"/>
              <a:pathLst>
                <a:path extrusionOk="0" h="12" w="36">
                  <a:moveTo>
                    <a:pt x="35"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8"/>
            <p:cNvSpPr/>
            <p:nvPr/>
          </p:nvSpPr>
          <p:spPr>
            <a:xfrm>
              <a:off x="4398231" y="2428149"/>
              <a:ext cx="754" cy="26"/>
            </a:xfrm>
            <a:custGeom>
              <a:rect b="b" l="l" r="r" t="t"/>
              <a:pathLst>
                <a:path extrusionOk="0" h="1" w="29">
                  <a:moveTo>
                    <a:pt x="0" y="0"/>
                  </a:moveTo>
                  <a:lnTo>
                    <a:pt x="28" y="0"/>
                  </a:lnTo>
                  <a:cubicBezTo>
                    <a:pt x="18" y="0"/>
                    <a:pt x="11" y="0"/>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8"/>
            <p:cNvSpPr/>
            <p:nvPr/>
          </p:nvSpPr>
          <p:spPr>
            <a:xfrm>
              <a:off x="4420971" y="2416038"/>
              <a:ext cx="754" cy="1299"/>
            </a:xfrm>
            <a:custGeom>
              <a:rect b="b" l="l" r="r" t="t"/>
              <a:pathLst>
                <a:path extrusionOk="0" h="50" w="29">
                  <a:moveTo>
                    <a:pt x="18" y="49"/>
                  </a:moveTo>
                  <a:lnTo>
                    <a:pt x="0" y="11"/>
                  </a:lnTo>
                  <a:lnTo>
                    <a:pt x="28" y="0"/>
                  </a:ln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8"/>
            <p:cNvSpPr/>
            <p:nvPr/>
          </p:nvSpPr>
          <p:spPr>
            <a:xfrm>
              <a:off x="4387757" y="2426044"/>
              <a:ext cx="4028" cy="1221"/>
            </a:xfrm>
            <a:custGeom>
              <a:rect b="b" l="l" r="r" t="t"/>
              <a:pathLst>
                <a:path extrusionOk="0" h="47" w="155">
                  <a:moveTo>
                    <a:pt x="0" y="1"/>
                  </a:moveTo>
                  <a:cubicBezTo>
                    <a:pt x="56" y="1"/>
                    <a:pt x="109" y="15"/>
                    <a:pt x="154" y="46"/>
                  </a:cubicBezTo>
                  <a:cubicBezTo>
                    <a:pt x="109" y="15"/>
                    <a:pt x="56" y="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8"/>
            <p:cNvSpPr/>
            <p:nvPr/>
          </p:nvSpPr>
          <p:spPr>
            <a:xfrm>
              <a:off x="4396957" y="2428227"/>
              <a:ext cx="1014" cy="208"/>
            </a:xfrm>
            <a:custGeom>
              <a:rect b="b" l="l" r="r" t="t"/>
              <a:pathLst>
                <a:path extrusionOk="0" h="8" w="39">
                  <a:moveTo>
                    <a:pt x="39" y="1"/>
                  </a:moveTo>
                  <a:cubicBezTo>
                    <a:pt x="28" y="1"/>
                    <a:pt x="14" y="4"/>
                    <a:pt x="0" y="8"/>
                  </a:cubicBezTo>
                  <a:cubicBezTo>
                    <a:pt x="14" y="4"/>
                    <a:pt x="28" y="1"/>
                    <a:pt x="3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8"/>
            <p:cNvSpPr/>
            <p:nvPr/>
          </p:nvSpPr>
          <p:spPr>
            <a:xfrm>
              <a:off x="4400232" y="2428227"/>
              <a:ext cx="1118" cy="208"/>
            </a:xfrm>
            <a:custGeom>
              <a:rect b="b" l="l" r="r" t="t"/>
              <a:pathLst>
                <a:path extrusionOk="0" h="8" w="43">
                  <a:moveTo>
                    <a:pt x="42" y="8"/>
                  </a:moveTo>
                  <a:cubicBezTo>
                    <a:pt x="28" y="4"/>
                    <a:pt x="14" y="1"/>
                    <a:pt x="0" y="1"/>
                  </a:cubicBezTo>
                  <a:cubicBezTo>
                    <a:pt x="14" y="1"/>
                    <a:pt x="28" y="4"/>
                    <a:pt x="42"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8"/>
            <p:cNvSpPr/>
            <p:nvPr/>
          </p:nvSpPr>
          <p:spPr>
            <a:xfrm>
              <a:off x="4565182" y="2485272"/>
              <a:ext cx="99641" cy="212172"/>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8"/>
            <p:cNvSpPr/>
            <p:nvPr/>
          </p:nvSpPr>
          <p:spPr>
            <a:xfrm>
              <a:off x="4566352" y="2616671"/>
              <a:ext cx="78096" cy="56421"/>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8"/>
            <p:cNvSpPr/>
            <p:nvPr/>
          </p:nvSpPr>
          <p:spPr>
            <a:xfrm>
              <a:off x="4599565" y="2670961"/>
              <a:ext cx="390" cy="312"/>
            </a:xfrm>
            <a:custGeom>
              <a:rect b="b" l="l" r="r" t="t"/>
              <a:pathLst>
                <a:path extrusionOk="0" h="12" w="15">
                  <a:moveTo>
                    <a:pt x="14"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8"/>
            <p:cNvSpPr/>
            <p:nvPr/>
          </p:nvSpPr>
          <p:spPr>
            <a:xfrm>
              <a:off x="4597824" y="2671974"/>
              <a:ext cx="572" cy="286"/>
            </a:xfrm>
            <a:custGeom>
              <a:rect b="b" l="l" r="r" t="t"/>
              <a:pathLst>
                <a:path extrusionOk="0" h="11" w="22">
                  <a:moveTo>
                    <a:pt x="22"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8"/>
            <p:cNvSpPr/>
            <p:nvPr/>
          </p:nvSpPr>
          <p:spPr>
            <a:xfrm>
              <a:off x="4600189" y="2670519"/>
              <a:ext cx="390" cy="286"/>
            </a:xfrm>
            <a:custGeom>
              <a:rect b="b" l="l" r="r" t="t"/>
              <a:pathLst>
                <a:path extrusionOk="0" h="11" w="15">
                  <a:moveTo>
                    <a:pt x="15"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8"/>
            <p:cNvSpPr/>
            <p:nvPr/>
          </p:nvSpPr>
          <p:spPr>
            <a:xfrm>
              <a:off x="4596551" y="2672520"/>
              <a:ext cx="858" cy="390"/>
            </a:xfrm>
            <a:custGeom>
              <a:rect b="b" l="l" r="r" t="t"/>
              <a:pathLst>
                <a:path extrusionOk="0" h="15" w="33">
                  <a:moveTo>
                    <a:pt x="32" y="0"/>
                  </a:moveTo>
                  <a:lnTo>
                    <a:pt x="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8"/>
            <p:cNvSpPr/>
            <p:nvPr/>
          </p:nvSpPr>
          <p:spPr>
            <a:xfrm>
              <a:off x="4598734" y="2671429"/>
              <a:ext cx="494" cy="286"/>
            </a:xfrm>
            <a:custGeom>
              <a:rect b="b" l="l" r="r" t="t"/>
              <a:pathLst>
                <a:path extrusionOk="0" h="11" w="19">
                  <a:moveTo>
                    <a:pt x="18"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8"/>
            <p:cNvSpPr/>
            <p:nvPr/>
          </p:nvSpPr>
          <p:spPr>
            <a:xfrm>
              <a:off x="4602736" y="2668414"/>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8"/>
            <p:cNvSpPr/>
            <p:nvPr/>
          </p:nvSpPr>
          <p:spPr>
            <a:xfrm>
              <a:off x="4640601" y="2630393"/>
              <a:ext cx="1195" cy="2027"/>
            </a:xfrm>
            <a:custGeom>
              <a:rect b="b" l="l" r="r" t="t"/>
              <a:pathLst>
                <a:path extrusionOk="0" h="78" w="46">
                  <a:moveTo>
                    <a:pt x="0" y="0"/>
                  </a:moveTo>
                  <a:cubicBezTo>
                    <a:pt x="14" y="28"/>
                    <a:pt x="28" y="53"/>
                    <a:pt x="46" y="77"/>
                  </a:cubicBezTo>
                  <a:cubicBezTo>
                    <a:pt x="28" y="53"/>
                    <a:pt x="14" y="28"/>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8"/>
            <p:cNvSpPr/>
            <p:nvPr/>
          </p:nvSpPr>
          <p:spPr>
            <a:xfrm>
              <a:off x="4602736" y="2668414"/>
              <a:ext cx="26" cy="130"/>
            </a:xfrm>
            <a:custGeom>
              <a:rect b="b" l="l" r="r" t="t"/>
              <a:pathLst>
                <a:path extrusionOk="0" h="5" w="1">
                  <a:moveTo>
                    <a:pt x="1"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8"/>
            <p:cNvSpPr/>
            <p:nvPr/>
          </p:nvSpPr>
          <p:spPr>
            <a:xfrm>
              <a:off x="4602736" y="2668414"/>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8"/>
            <p:cNvSpPr/>
            <p:nvPr/>
          </p:nvSpPr>
          <p:spPr>
            <a:xfrm>
              <a:off x="4636677" y="2616749"/>
              <a:ext cx="3950" cy="13670"/>
            </a:xfrm>
            <a:custGeom>
              <a:rect b="b" l="l" r="r" t="t"/>
              <a:pathLst>
                <a:path extrusionOk="0" h="526" w="152">
                  <a:moveTo>
                    <a:pt x="1" y="0"/>
                  </a:moveTo>
                  <a:lnTo>
                    <a:pt x="1" y="0"/>
                  </a:lnTo>
                  <a:cubicBezTo>
                    <a:pt x="11" y="186"/>
                    <a:pt x="64" y="364"/>
                    <a:pt x="151" y="525"/>
                  </a:cubicBezTo>
                  <a:cubicBezTo>
                    <a:pt x="64" y="364"/>
                    <a:pt x="11" y="186"/>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8"/>
            <p:cNvSpPr/>
            <p:nvPr/>
          </p:nvSpPr>
          <p:spPr>
            <a:xfrm>
              <a:off x="4600839" y="2670155"/>
              <a:ext cx="286" cy="208"/>
            </a:xfrm>
            <a:custGeom>
              <a:rect b="b" l="l" r="r" t="t"/>
              <a:pathLst>
                <a:path extrusionOk="0" h="8" w="11">
                  <a:moveTo>
                    <a:pt x="11"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8"/>
            <p:cNvSpPr/>
            <p:nvPr/>
          </p:nvSpPr>
          <p:spPr>
            <a:xfrm>
              <a:off x="4602736" y="2666335"/>
              <a:ext cx="1040" cy="1923"/>
            </a:xfrm>
            <a:custGeom>
              <a:rect b="b" l="l" r="r" t="t"/>
              <a:pathLst>
                <a:path extrusionOk="0" h="74" w="40">
                  <a:moveTo>
                    <a:pt x="1" y="74"/>
                  </a:moveTo>
                  <a:cubicBezTo>
                    <a:pt x="4" y="46"/>
                    <a:pt x="15" y="18"/>
                    <a:pt x="39" y="0"/>
                  </a:cubicBezTo>
                  <a:cubicBezTo>
                    <a:pt x="15" y="18"/>
                    <a:pt x="4" y="46"/>
                    <a:pt x="1" y="7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8"/>
            <p:cNvSpPr/>
            <p:nvPr/>
          </p:nvSpPr>
          <p:spPr>
            <a:xfrm>
              <a:off x="4602294" y="2668882"/>
              <a:ext cx="208" cy="208"/>
            </a:xfrm>
            <a:custGeom>
              <a:rect b="b" l="l" r="r" t="t"/>
              <a:pathLst>
                <a:path extrusionOk="0" h="8" w="8">
                  <a:moveTo>
                    <a:pt x="7"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8"/>
            <p:cNvSpPr/>
            <p:nvPr/>
          </p:nvSpPr>
          <p:spPr>
            <a:xfrm>
              <a:off x="4601748" y="2669506"/>
              <a:ext cx="208" cy="208"/>
            </a:xfrm>
            <a:custGeom>
              <a:rect b="b" l="l" r="r" t="t"/>
              <a:pathLst>
                <a:path extrusionOk="0" h="8" w="8">
                  <a:moveTo>
                    <a:pt x="7"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8"/>
            <p:cNvSpPr/>
            <p:nvPr/>
          </p:nvSpPr>
          <p:spPr>
            <a:xfrm>
              <a:off x="4601281" y="2669791"/>
              <a:ext cx="312" cy="208"/>
            </a:xfrm>
            <a:custGeom>
              <a:rect b="b" l="l" r="r" t="t"/>
              <a:pathLst>
                <a:path extrusionOk="0" h="8" w="12">
                  <a:moveTo>
                    <a:pt x="11"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8"/>
            <p:cNvSpPr/>
            <p:nvPr/>
          </p:nvSpPr>
          <p:spPr>
            <a:xfrm>
              <a:off x="4602008" y="2669142"/>
              <a:ext cx="208" cy="208"/>
            </a:xfrm>
            <a:custGeom>
              <a:rect b="b" l="l" r="r" t="t"/>
              <a:pathLst>
                <a:path extrusionOk="0" h="8" w="8">
                  <a:moveTo>
                    <a:pt x="8"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8"/>
            <p:cNvSpPr/>
            <p:nvPr/>
          </p:nvSpPr>
          <p:spPr>
            <a:xfrm>
              <a:off x="4602476" y="2668700"/>
              <a:ext cx="104" cy="208"/>
            </a:xfrm>
            <a:custGeom>
              <a:rect b="b" l="l" r="r" t="t"/>
              <a:pathLst>
                <a:path extrusionOk="0" h="8" w="4">
                  <a:moveTo>
                    <a:pt x="4"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8"/>
            <p:cNvSpPr/>
            <p:nvPr/>
          </p:nvSpPr>
          <p:spPr>
            <a:xfrm>
              <a:off x="4602658" y="2668518"/>
              <a:ext cx="26" cy="208"/>
            </a:xfrm>
            <a:custGeom>
              <a:rect b="b" l="l" r="r" t="t"/>
              <a:pathLst>
                <a:path extrusionOk="0" h="8" w="1">
                  <a:moveTo>
                    <a:pt x="0"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8"/>
            <p:cNvSpPr/>
            <p:nvPr/>
          </p:nvSpPr>
          <p:spPr>
            <a:xfrm>
              <a:off x="4537426" y="2499202"/>
              <a:ext cx="100368" cy="122381"/>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8"/>
            <p:cNvSpPr/>
            <p:nvPr/>
          </p:nvSpPr>
          <p:spPr>
            <a:xfrm>
              <a:off x="4541792" y="2518667"/>
              <a:ext cx="104" cy="390"/>
            </a:xfrm>
            <a:custGeom>
              <a:rect b="b" l="l" r="r" t="t"/>
              <a:pathLst>
                <a:path extrusionOk="0" h="15" w="4">
                  <a:moveTo>
                    <a:pt x="4" y="0"/>
                  </a:moveTo>
                  <a:lnTo>
                    <a:pt x="0"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8"/>
            <p:cNvSpPr/>
            <p:nvPr/>
          </p:nvSpPr>
          <p:spPr>
            <a:xfrm>
              <a:off x="4544781" y="2513937"/>
              <a:ext cx="312" cy="390"/>
            </a:xfrm>
            <a:custGeom>
              <a:rect b="b" l="l" r="r" t="t"/>
              <a:pathLst>
                <a:path extrusionOk="0" h="15" w="12">
                  <a:moveTo>
                    <a:pt x="11" y="0"/>
                  </a:moveTo>
                  <a:lnTo>
                    <a:pt x="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8"/>
            <p:cNvSpPr/>
            <p:nvPr/>
          </p:nvSpPr>
          <p:spPr>
            <a:xfrm>
              <a:off x="4540051" y="2523475"/>
              <a:ext cx="208" cy="312"/>
            </a:xfrm>
            <a:custGeom>
              <a:rect b="b" l="l" r="r" t="t"/>
              <a:pathLst>
                <a:path extrusionOk="0" h="12" w="8">
                  <a:moveTo>
                    <a:pt x="8"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8"/>
            <p:cNvSpPr/>
            <p:nvPr/>
          </p:nvSpPr>
          <p:spPr>
            <a:xfrm>
              <a:off x="4546522" y="2511754"/>
              <a:ext cx="208" cy="286"/>
            </a:xfrm>
            <a:custGeom>
              <a:rect b="b" l="l" r="r" t="t"/>
              <a:pathLst>
                <a:path extrusionOk="0" h="11" w="8">
                  <a:moveTo>
                    <a:pt x="7"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8"/>
            <p:cNvSpPr/>
            <p:nvPr/>
          </p:nvSpPr>
          <p:spPr>
            <a:xfrm>
              <a:off x="4545327" y="2513210"/>
              <a:ext cx="312" cy="286"/>
            </a:xfrm>
            <a:custGeom>
              <a:rect b="b" l="l" r="r" t="t"/>
              <a:pathLst>
                <a:path extrusionOk="0" h="11" w="12">
                  <a:moveTo>
                    <a:pt x="11"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8"/>
            <p:cNvSpPr/>
            <p:nvPr/>
          </p:nvSpPr>
          <p:spPr>
            <a:xfrm>
              <a:off x="4541143" y="2520668"/>
              <a:ext cx="26" cy="286"/>
            </a:xfrm>
            <a:custGeom>
              <a:rect b="b" l="l" r="r" t="t"/>
              <a:pathLst>
                <a:path extrusionOk="0" h="11" w="1">
                  <a:moveTo>
                    <a:pt x="1" y="0"/>
                  </a:moveTo>
                  <a:cubicBezTo>
                    <a:pt x="1" y="4"/>
                    <a:pt x="1" y="7"/>
                    <a:pt x="1" y="11"/>
                  </a:cubicBezTo>
                  <a:cubicBezTo>
                    <a:pt x="1" y="7"/>
                    <a:pt x="1" y="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8"/>
            <p:cNvSpPr/>
            <p:nvPr/>
          </p:nvSpPr>
          <p:spPr>
            <a:xfrm>
              <a:off x="4541507" y="2519291"/>
              <a:ext cx="130" cy="312"/>
            </a:xfrm>
            <a:custGeom>
              <a:rect b="b" l="l" r="r" t="t"/>
              <a:pathLst>
                <a:path extrusionOk="0" h="12" w="5">
                  <a:moveTo>
                    <a:pt x="4"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8"/>
            <p:cNvSpPr/>
            <p:nvPr/>
          </p:nvSpPr>
          <p:spPr>
            <a:xfrm>
              <a:off x="4541325" y="2519759"/>
              <a:ext cx="130" cy="286"/>
            </a:xfrm>
            <a:custGeom>
              <a:rect b="b" l="l" r="r" t="t"/>
              <a:pathLst>
                <a:path extrusionOk="0" h="11" w="5">
                  <a:moveTo>
                    <a:pt x="4"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8"/>
            <p:cNvSpPr/>
            <p:nvPr/>
          </p:nvSpPr>
          <p:spPr>
            <a:xfrm>
              <a:off x="4544235" y="2514665"/>
              <a:ext cx="312" cy="390"/>
            </a:xfrm>
            <a:custGeom>
              <a:rect b="b" l="l" r="r" t="t"/>
              <a:pathLst>
                <a:path extrusionOk="0" h="15" w="12">
                  <a:moveTo>
                    <a:pt x="11" y="0"/>
                  </a:moveTo>
                  <a:lnTo>
                    <a:pt x="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8"/>
            <p:cNvSpPr/>
            <p:nvPr/>
          </p:nvSpPr>
          <p:spPr>
            <a:xfrm>
              <a:off x="4545873" y="2512482"/>
              <a:ext cx="312" cy="286"/>
            </a:xfrm>
            <a:custGeom>
              <a:rect b="b" l="l" r="r" t="t"/>
              <a:pathLst>
                <a:path extrusionOk="0" h="11" w="12">
                  <a:moveTo>
                    <a:pt x="11"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8"/>
            <p:cNvSpPr/>
            <p:nvPr/>
          </p:nvSpPr>
          <p:spPr>
            <a:xfrm>
              <a:off x="4541143" y="2520201"/>
              <a:ext cx="130" cy="312"/>
            </a:xfrm>
            <a:custGeom>
              <a:rect b="b" l="l" r="r" t="t"/>
              <a:pathLst>
                <a:path extrusionOk="0" h="12" w="5">
                  <a:moveTo>
                    <a:pt x="4" y="1"/>
                  </a:moveTo>
                  <a:cubicBezTo>
                    <a:pt x="1" y="4"/>
                    <a:pt x="1" y="8"/>
                    <a:pt x="1" y="11"/>
                  </a:cubicBezTo>
                  <a:cubicBezTo>
                    <a:pt x="4" y="8"/>
                    <a:pt x="4" y="4"/>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8"/>
            <p:cNvSpPr/>
            <p:nvPr/>
          </p:nvSpPr>
          <p:spPr>
            <a:xfrm>
              <a:off x="4539427" y="2524125"/>
              <a:ext cx="208" cy="208"/>
            </a:xfrm>
            <a:custGeom>
              <a:rect b="b" l="l" r="r" t="t"/>
              <a:pathLst>
                <a:path extrusionOk="0" h="8" w="8">
                  <a:moveTo>
                    <a:pt x="7"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8"/>
            <p:cNvSpPr/>
            <p:nvPr/>
          </p:nvSpPr>
          <p:spPr>
            <a:xfrm>
              <a:off x="4540883" y="2521942"/>
              <a:ext cx="104" cy="286"/>
            </a:xfrm>
            <a:custGeom>
              <a:rect b="b" l="l" r="r" t="t"/>
              <a:pathLst>
                <a:path extrusionOk="0" h="11" w="4">
                  <a:moveTo>
                    <a:pt x="4" y="0"/>
                  </a:moveTo>
                  <a:cubicBezTo>
                    <a:pt x="4" y="4"/>
                    <a:pt x="0" y="7"/>
                    <a:pt x="0" y="11"/>
                  </a:cubicBezTo>
                  <a:cubicBezTo>
                    <a:pt x="0" y="7"/>
                    <a:pt x="4" y="4"/>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8"/>
            <p:cNvSpPr/>
            <p:nvPr/>
          </p:nvSpPr>
          <p:spPr>
            <a:xfrm>
              <a:off x="4540519" y="2522747"/>
              <a:ext cx="208" cy="312"/>
            </a:xfrm>
            <a:custGeom>
              <a:rect b="b" l="l" r="r" t="t"/>
              <a:pathLst>
                <a:path extrusionOk="0" h="12" w="8">
                  <a:moveTo>
                    <a:pt x="7"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8"/>
            <p:cNvSpPr/>
            <p:nvPr/>
          </p:nvSpPr>
          <p:spPr>
            <a:xfrm>
              <a:off x="4543794" y="2515393"/>
              <a:ext cx="208" cy="390"/>
            </a:xfrm>
            <a:custGeom>
              <a:rect b="b" l="l" r="r" t="t"/>
              <a:pathLst>
                <a:path extrusionOk="0" h="15" w="8">
                  <a:moveTo>
                    <a:pt x="7" y="0"/>
                  </a:moveTo>
                  <a:lnTo>
                    <a:pt x="0"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8"/>
            <p:cNvSpPr/>
            <p:nvPr/>
          </p:nvSpPr>
          <p:spPr>
            <a:xfrm>
              <a:off x="4547068" y="2511208"/>
              <a:ext cx="104" cy="208"/>
            </a:xfrm>
            <a:custGeom>
              <a:rect b="b" l="l" r="r" t="t"/>
              <a:pathLst>
                <a:path extrusionOk="0" h="8" w="4">
                  <a:moveTo>
                    <a:pt x="0" y="7"/>
                  </a:moveTo>
                  <a:lnTo>
                    <a:pt x="4" y="0"/>
                  </a:ln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8"/>
            <p:cNvSpPr/>
            <p:nvPr/>
          </p:nvSpPr>
          <p:spPr>
            <a:xfrm>
              <a:off x="4543248" y="2516120"/>
              <a:ext cx="286" cy="286"/>
            </a:xfrm>
            <a:custGeom>
              <a:rect b="b" l="l" r="r" t="t"/>
              <a:pathLst>
                <a:path extrusionOk="0" h="11" w="11">
                  <a:moveTo>
                    <a:pt x="11"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8"/>
            <p:cNvSpPr/>
            <p:nvPr/>
          </p:nvSpPr>
          <p:spPr>
            <a:xfrm>
              <a:off x="4542780" y="2516744"/>
              <a:ext cx="312" cy="390"/>
            </a:xfrm>
            <a:custGeom>
              <a:rect b="b" l="l" r="r" t="t"/>
              <a:pathLst>
                <a:path extrusionOk="0" h="15" w="12">
                  <a:moveTo>
                    <a:pt x="11"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8"/>
            <p:cNvSpPr/>
            <p:nvPr/>
          </p:nvSpPr>
          <p:spPr>
            <a:xfrm>
              <a:off x="4542416" y="2517472"/>
              <a:ext cx="208" cy="312"/>
            </a:xfrm>
            <a:custGeom>
              <a:rect b="b" l="l" r="r" t="t"/>
              <a:pathLst>
                <a:path extrusionOk="0" h="12" w="8">
                  <a:moveTo>
                    <a:pt x="8"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8"/>
            <p:cNvSpPr/>
            <p:nvPr/>
          </p:nvSpPr>
          <p:spPr>
            <a:xfrm>
              <a:off x="4542156" y="2518121"/>
              <a:ext cx="208" cy="286"/>
            </a:xfrm>
            <a:custGeom>
              <a:rect b="b" l="l" r="r" t="t"/>
              <a:pathLst>
                <a:path extrusionOk="0" h="11" w="8">
                  <a:moveTo>
                    <a:pt x="7"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8"/>
            <p:cNvSpPr/>
            <p:nvPr/>
          </p:nvSpPr>
          <p:spPr>
            <a:xfrm>
              <a:off x="4636859" y="2607834"/>
              <a:ext cx="208" cy="1014"/>
            </a:xfrm>
            <a:custGeom>
              <a:rect b="b" l="l" r="r" t="t"/>
              <a:pathLst>
                <a:path extrusionOk="0" h="39" w="8">
                  <a:moveTo>
                    <a:pt x="8" y="0"/>
                  </a:moveTo>
                  <a:cubicBezTo>
                    <a:pt x="4" y="11"/>
                    <a:pt x="1" y="25"/>
                    <a:pt x="1" y="39"/>
                  </a:cubicBezTo>
                  <a:cubicBezTo>
                    <a:pt x="1" y="25"/>
                    <a:pt x="8" y="11"/>
                    <a:pt x="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8"/>
            <p:cNvSpPr/>
            <p:nvPr/>
          </p:nvSpPr>
          <p:spPr>
            <a:xfrm>
              <a:off x="4636599" y="2609004"/>
              <a:ext cx="286" cy="3950"/>
            </a:xfrm>
            <a:custGeom>
              <a:rect b="b" l="l" r="r" t="t"/>
              <a:pathLst>
                <a:path extrusionOk="0" h="152" w="11">
                  <a:moveTo>
                    <a:pt x="11" y="1"/>
                  </a:moveTo>
                  <a:cubicBezTo>
                    <a:pt x="4" y="46"/>
                    <a:pt x="0" y="99"/>
                    <a:pt x="0" y="151"/>
                  </a:cubicBezTo>
                  <a:cubicBezTo>
                    <a:pt x="0" y="102"/>
                    <a:pt x="4" y="50"/>
                    <a:pt x="1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8"/>
            <p:cNvSpPr/>
            <p:nvPr/>
          </p:nvSpPr>
          <p:spPr>
            <a:xfrm>
              <a:off x="4561986" y="2499098"/>
              <a:ext cx="26" cy="26"/>
            </a:xfrm>
            <a:custGeom>
              <a:rect b="b" l="l" r="r" t="t"/>
              <a:pathLst>
                <a:path extrusionOk="0" h="1" w="1">
                  <a:moveTo>
                    <a:pt x="1" y="1"/>
                  </a:moveTo>
                  <a:lnTo>
                    <a:pt x="1"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8"/>
            <p:cNvSpPr/>
            <p:nvPr/>
          </p:nvSpPr>
          <p:spPr>
            <a:xfrm>
              <a:off x="4616042" y="2619659"/>
              <a:ext cx="650" cy="1559"/>
            </a:xfrm>
            <a:custGeom>
              <a:rect b="b" l="l" r="r" t="t"/>
              <a:pathLst>
                <a:path extrusionOk="0" h="60" w="25">
                  <a:moveTo>
                    <a:pt x="25" y="0"/>
                  </a:moveTo>
                  <a:cubicBezTo>
                    <a:pt x="21" y="21"/>
                    <a:pt x="14" y="42"/>
                    <a:pt x="0" y="60"/>
                  </a:cubicBezTo>
                  <a:cubicBezTo>
                    <a:pt x="14" y="42"/>
                    <a:pt x="21" y="21"/>
                    <a:pt x="2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8"/>
            <p:cNvSpPr/>
            <p:nvPr/>
          </p:nvSpPr>
          <p:spPr>
            <a:xfrm>
              <a:off x="4628855" y="2614202"/>
              <a:ext cx="676" cy="286"/>
            </a:xfrm>
            <a:custGeom>
              <a:rect b="b" l="l" r="r" t="t"/>
              <a:pathLst>
                <a:path extrusionOk="0" h="11" w="26">
                  <a:moveTo>
                    <a:pt x="25" y="11"/>
                  </a:moveTo>
                  <a:cubicBezTo>
                    <a:pt x="15" y="7"/>
                    <a:pt x="8" y="4"/>
                    <a:pt x="1" y="0"/>
                  </a:cubicBezTo>
                  <a:cubicBezTo>
                    <a:pt x="8" y="4"/>
                    <a:pt x="15" y="7"/>
                    <a:pt x="25"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8"/>
            <p:cNvSpPr/>
            <p:nvPr/>
          </p:nvSpPr>
          <p:spPr>
            <a:xfrm>
              <a:off x="4630674" y="2614565"/>
              <a:ext cx="676" cy="26"/>
            </a:xfrm>
            <a:custGeom>
              <a:rect b="b" l="l" r="r" t="t"/>
              <a:pathLst>
                <a:path extrusionOk="0" h="1" w="26">
                  <a:moveTo>
                    <a:pt x="25"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8"/>
            <p:cNvSpPr/>
            <p:nvPr/>
          </p:nvSpPr>
          <p:spPr>
            <a:xfrm>
              <a:off x="4615210" y="2620205"/>
              <a:ext cx="754" cy="1195"/>
            </a:xfrm>
            <a:custGeom>
              <a:rect b="b" l="l" r="r" t="t"/>
              <a:pathLst>
                <a:path extrusionOk="0" h="46" w="29">
                  <a:moveTo>
                    <a:pt x="1" y="0"/>
                  </a:moveTo>
                  <a:cubicBezTo>
                    <a:pt x="15" y="14"/>
                    <a:pt x="22" y="28"/>
                    <a:pt x="29" y="46"/>
                  </a:cubicBezTo>
                  <a:lnTo>
                    <a:pt x="29" y="46"/>
                  </a:lnTo>
                  <a:cubicBezTo>
                    <a:pt x="22" y="28"/>
                    <a:pt x="15" y="1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8"/>
            <p:cNvSpPr/>
            <p:nvPr/>
          </p:nvSpPr>
          <p:spPr>
            <a:xfrm>
              <a:off x="4636235" y="2612928"/>
              <a:ext cx="286" cy="208"/>
            </a:xfrm>
            <a:custGeom>
              <a:rect b="b" l="l" r="r" t="t"/>
              <a:pathLst>
                <a:path extrusionOk="0" h="8" w="11">
                  <a:moveTo>
                    <a:pt x="0" y="7"/>
                  </a:moveTo>
                  <a:lnTo>
                    <a:pt x="11" y="0"/>
                  </a:ln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8"/>
            <p:cNvSpPr/>
            <p:nvPr/>
          </p:nvSpPr>
          <p:spPr>
            <a:xfrm>
              <a:off x="4631687" y="2614565"/>
              <a:ext cx="650" cy="26"/>
            </a:xfrm>
            <a:custGeom>
              <a:rect b="b" l="l" r="r" t="t"/>
              <a:pathLst>
                <a:path extrusionOk="0" h="1" w="25">
                  <a:moveTo>
                    <a:pt x="25"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8"/>
            <p:cNvSpPr/>
            <p:nvPr/>
          </p:nvSpPr>
          <p:spPr>
            <a:xfrm>
              <a:off x="4629686" y="2614462"/>
              <a:ext cx="650" cy="130"/>
            </a:xfrm>
            <a:custGeom>
              <a:rect b="b" l="l" r="r" t="t"/>
              <a:pathLst>
                <a:path extrusionOk="0" h="5" w="25">
                  <a:moveTo>
                    <a:pt x="0" y="1"/>
                  </a:moveTo>
                  <a:cubicBezTo>
                    <a:pt x="7" y="1"/>
                    <a:pt x="18" y="4"/>
                    <a:pt x="25" y="4"/>
                  </a:cubicBezTo>
                  <a:cubicBezTo>
                    <a:pt x="18" y="4"/>
                    <a:pt x="11" y="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8"/>
            <p:cNvSpPr/>
            <p:nvPr/>
          </p:nvSpPr>
          <p:spPr>
            <a:xfrm>
              <a:off x="4633948" y="2613916"/>
              <a:ext cx="676" cy="312"/>
            </a:xfrm>
            <a:custGeom>
              <a:rect b="b" l="l" r="r" t="t"/>
              <a:pathLst>
                <a:path extrusionOk="0" h="12" w="26">
                  <a:moveTo>
                    <a:pt x="25"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8"/>
            <p:cNvSpPr/>
            <p:nvPr/>
          </p:nvSpPr>
          <p:spPr>
            <a:xfrm>
              <a:off x="4632779" y="2614280"/>
              <a:ext cx="650" cy="208"/>
            </a:xfrm>
            <a:custGeom>
              <a:rect b="b" l="l" r="r" t="t"/>
              <a:pathLst>
                <a:path extrusionOk="0" h="8" w="25">
                  <a:moveTo>
                    <a:pt x="25"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8"/>
            <p:cNvSpPr/>
            <p:nvPr/>
          </p:nvSpPr>
          <p:spPr>
            <a:xfrm>
              <a:off x="4635040" y="2613370"/>
              <a:ext cx="676" cy="390"/>
            </a:xfrm>
            <a:custGeom>
              <a:rect b="b" l="l" r="r" t="t"/>
              <a:pathLst>
                <a:path extrusionOk="0" h="15" w="26">
                  <a:moveTo>
                    <a:pt x="25"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8"/>
            <p:cNvSpPr/>
            <p:nvPr/>
          </p:nvSpPr>
          <p:spPr>
            <a:xfrm>
              <a:off x="4636599" y="2612928"/>
              <a:ext cx="26" cy="2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8"/>
            <p:cNvSpPr/>
            <p:nvPr/>
          </p:nvSpPr>
          <p:spPr>
            <a:xfrm>
              <a:off x="4499561" y="2527295"/>
              <a:ext cx="109386" cy="211392"/>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8"/>
            <p:cNvSpPr/>
            <p:nvPr/>
          </p:nvSpPr>
          <p:spPr>
            <a:xfrm>
              <a:off x="4518507" y="2665503"/>
              <a:ext cx="286" cy="494"/>
            </a:xfrm>
            <a:custGeom>
              <a:rect b="b" l="l" r="r" t="t"/>
              <a:pathLst>
                <a:path extrusionOk="0" h="19" w="11">
                  <a:moveTo>
                    <a:pt x="0" y="18"/>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8"/>
            <p:cNvSpPr/>
            <p:nvPr/>
          </p:nvSpPr>
          <p:spPr>
            <a:xfrm>
              <a:off x="4518039" y="2666413"/>
              <a:ext cx="208" cy="390"/>
            </a:xfrm>
            <a:custGeom>
              <a:rect b="b" l="l" r="r" t="t"/>
              <a:pathLst>
                <a:path extrusionOk="0" h="15" w="8">
                  <a:moveTo>
                    <a:pt x="1" y="15"/>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8"/>
            <p:cNvSpPr/>
            <p:nvPr/>
          </p:nvSpPr>
          <p:spPr>
            <a:xfrm>
              <a:off x="4518948" y="2664698"/>
              <a:ext cx="312" cy="390"/>
            </a:xfrm>
            <a:custGeom>
              <a:rect b="b" l="l" r="r" t="t"/>
              <a:pathLst>
                <a:path extrusionOk="0" h="15" w="12">
                  <a:moveTo>
                    <a:pt x="1" y="1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8"/>
            <p:cNvSpPr/>
            <p:nvPr/>
          </p:nvSpPr>
          <p:spPr>
            <a:xfrm>
              <a:off x="4520872" y="2660410"/>
              <a:ext cx="208" cy="494"/>
            </a:xfrm>
            <a:custGeom>
              <a:rect b="b" l="l" r="r" t="t"/>
              <a:pathLst>
                <a:path extrusionOk="0" h="19" w="8">
                  <a:moveTo>
                    <a:pt x="0" y="18"/>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8"/>
            <p:cNvSpPr/>
            <p:nvPr/>
          </p:nvSpPr>
          <p:spPr>
            <a:xfrm>
              <a:off x="4520326" y="2661605"/>
              <a:ext cx="286" cy="754"/>
            </a:xfrm>
            <a:custGeom>
              <a:rect b="b" l="l" r="r" t="t"/>
              <a:pathLst>
                <a:path extrusionOk="0" h="29" w="11">
                  <a:moveTo>
                    <a:pt x="0" y="28"/>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8"/>
            <p:cNvSpPr/>
            <p:nvPr/>
          </p:nvSpPr>
          <p:spPr>
            <a:xfrm>
              <a:off x="4519858" y="2662775"/>
              <a:ext cx="208" cy="494"/>
            </a:xfrm>
            <a:custGeom>
              <a:rect b="b" l="l" r="r" t="t"/>
              <a:pathLst>
                <a:path extrusionOk="0" h="19" w="8">
                  <a:moveTo>
                    <a:pt x="1" y="18"/>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8"/>
            <p:cNvSpPr/>
            <p:nvPr/>
          </p:nvSpPr>
          <p:spPr>
            <a:xfrm>
              <a:off x="4519416" y="2663788"/>
              <a:ext cx="286" cy="468"/>
            </a:xfrm>
            <a:custGeom>
              <a:rect b="b" l="l" r="r" t="t"/>
              <a:pathLst>
                <a:path extrusionOk="0" h="18" w="11">
                  <a:moveTo>
                    <a:pt x="0" y="18"/>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8"/>
            <p:cNvSpPr/>
            <p:nvPr/>
          </p:nvSpPr>
          <p:spPr>
            <a:xfrm>
              <a:off x="4517597" y="2667245"/>
              <a:ext cx="208" cy="390"/>
            </a:xfrm>
            <a:custGeom>
              <a:rect b="b" l="l" r="r" t="t"/>
              <a:pathLst>
                <a:path extrusionOk="0" h="15" w="8">
                  <a:moveTo>
                    <a:pt x="0" y="14"/>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8"/>
            <p:cNvSpPr/>
            <p:nvPr/>
          </p:nvSpPr>
          <p:spPr>
            <a:xfrm>
              <a:off x="4514504" y="2671065"/>
              <a:ext cx="286" cy="208"/>
            </a:xfrm>
            <a:custGeom>
              <a:rect b="b" l="l" r="r" t="t"/>
              <a:pathLst>
                <a:path extrusionOk="0" h="8" w="11">
                  <a:moveTo>
                    <a:pt x="0" y="7"/>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8"/>
            <p:cNvSpPr/>
            <p:nvPr/>
          </p:nvSpPr>
          <p:spPr>
            <a:xfrm>
              <a:off x="4515596" y="2669973"/>
              <a:ext cx="208" cy="286"/>
            </a:xfrm>
            <a:custGeom>
              <a:rect b="b" l="l" r="r" t="t"/>
              <a:pathLst>
                <a:path extrusionOk="0" h="11" w="8">
                  <a:moveTo>
                    <a:pt x="0" y="11"/>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8"/>
            <p:cNvSpPr/>
            <p:nvPr/>
          </p:nvSpPr>
          <p:spPr>
            <a:xfrm>
              <a:off x="4513959" y="2671507"/>
              <a:ext cx="286" cy="130"/>
            </a:xfrm>
            <a:custGeom>
              <a:rect b="b" l="l" r="r" t="t"/>
              <a:pathLst>
                <a:path extrusionOk="0" h="5" w="11">
                  <a:moveTo>
                    <a:pt x="0" y="4"/>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8"/>
            <p:cNvSpPr/>
            <p:nvPr/>
          </p:nvSpPr>
          <p:spPr>
            <a:xfrm>
              <a:off x="4517051" y="2668050"/>
              <a:ext cx="286" cy="390"/>
            </a:xfrm>
            <a:custGeom>
              <a:rect b="b" l="l" r="r" t="t"/>
              <a:pathLst>
                <a:path extrusionOk="0" h="15" w="11">
                  <a:moveTo>
                    <a:pt x="0" y="15"/>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8"/>
            <p:cNvSpPr/>
            <p:nvPr/>
          </p:nvSpPr>
          <p:spPr>
            <a:xfrm>
              <a:off x="4516038" y="2669324"/>
              <a:ext cx="312" cy="390"/>
            </a:xfrm>
            <a:custGeom>
              <a:rect b="b" l="l" r="r" t="t"/>
              <a:pathLst>
                <a:path extrusionOk="0" h="15" w="12">
                  <a:moveTo>
                    <a:pt x="1" y="15"/>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8"/>
            <p:cNvSpPr/>
            <p:nvPr/>
          </p:nvSpPr>
          <p:spPr>
            <a:xfrm>
              <a:off x="4516583" y="2668700"/>
              <a:ext cx="208" cy="390"/>
            </a:xfrm>
            <a:custGeom>
              <a:rect b="b" l="l" r="r" t="t"/>
              <a:pathLst>
                <a:path extrusionOk="0" h="15" w="8">
                  <a:moveTo>
                    <a:pt x="1" y="14"/>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8"/>
            <p:cNvSpPr/>
            <p:nvPr/>
          </p:nvSpPr>
          <p:spPr>
            <a:xfrm>
              <a:off x="4523133" y="2654406"/>
              <a:ext cx="130" cy="572"/>
            </a:xfrm>
            <a:custGeom>
              <a:rect b="b" l="l" r="r" t="t"/>
              <a:pathLst>
                <a:path extrusionOk="0" h="22" w="5">
                  <a:moveTo>
                    <a:pt x="1" y="22"/>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8"/>
            <p:cNvSpPr/>
            <p:nvPr/>
          </p:nvSpPr>
          <p:spPr>
            <a:xfrm>
              <a:off x="4524510" y="2649962"/>
              <a:ext cx="208" cy="390"/>
            </a:xfrm>
            <a:custGeom>
              <a:rect b="b" l="l" r="r" t="t"/>
              <a:pathLst>
                <a:path extrusionOk="0" h="15" w="8">
                  <a:moveTo>
                    <a:pt x="0" y="14"/>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8"/>
            <p:cNvSpPr/>
            <p:nvPr/>
          </p:nvSpPr>
          <p:spPr>
            <a:xfrm>
              <a:off x="4524770" y="2649130"/>
              <a:ext cx="130" cy="390"/>
            </a:xfrm>
            <a:custGeom>
              <a:rect b="b" l="l" r="r" t="t"/>
              <a:pathLst>
                <a:path extrusionOk="0" h="15" w="5">
                  <a:moveTo>
                    <a:pt x="1" y="15"/>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8"/>
            <p:cNvSpPr/>
            <p:nvPr/>
          </p:nvSpPr>
          <p:spPr>
            <a:xfrm>
              <a:off x="4523418" y="2653497"/>
              <a:ext cx="208" cy="494"/>
            </a:xfrm>
            <a:custGeom>
              <a:rect b="b" l="l" r="r" t="t"/>
              <a:pathLst>
                <a:path extrusionOk="0" h="19" w="8">
                  <a:moveTo>
                    <a:pt x="0" y="18"/>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8"/>
            <p:cNvSpPr/>
            <p:nvPr/>
          </p:nvSpPr>
          <p:spPr>
            <a:xfrm>
              <a:off x="4524042" y="2651677"/>
              <a:ext cx="130" cy="390"/>
            </a:xfrm>
            <a:custGeom>
              <a:rect b="b" l="l" r="r" t="t"/>
              <a:pathLst>
                <a:path extrusionOk="0" h="15" w="5">
                  <a:moveTo>
                    <a:pt x="1" y="15"/>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8"/>
            <p:cNvSpPr/>
            <p:nvPr/>
          </p:nvSpPr>
          <p:spPr>
            <a:xfrm>
              <a:off x="4525056" y="2648403"/>
              <a:ext cx="26" cy="208"/>
            </a:xfrm>
            <a:custGeom>
              <a:rect b="b" l="l" r="r" t="t"/>
              <a:pathLst>
                <a:path extrusionOk="0" h="8" w="1">
                  <a:moveTo>
                    <a:pt x="0"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8"/>
            <p:cNvSpPr/>
            <p:nvPr/>
          </p:nvSpPr>
          <p:spPr>
            <a:xfrm>
              <a:off x="4523678" y="2652587"/>
              <a:ext cx="208" cy="494"/>
            </a:xfrm>
            <a:custGeom>
              <a:rect b="b" l="l" r="r" t="t"/>
              <a:pathLst>
                <a:path extrusionOk="0" h="19" w="8">
                  <a:moveTo>
                    <a:pt x="1" y="18"/>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8"/>
            <p:cNvSpPr/>
            <p:nvPr/>
          </p:nvSpPr>
          <p:spPr>
            <a:xfrm>
              <a:off x="4522769" y="2655420"/>
              <a:ext cx="208" cy="468"/>
            </a:xfrm>
            <a:custGeom>
              <a:rect b="b" l="l" r="r" t="t"/>
              <a:pathLst>
                <a:path extrusionOk="0" h="18" w="8">
                  <a:moveTo>
                    <a:pt x="1" y="18"/>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8"/>
            <p:cNvSpPr/>
            <p:nvPr/>
          </p:nvSpPr>
          <p:spPr>
            <a:xfrm>
              <a:off x="4522041" y="2657421"/>
              <a:ext cx="208" cy="468"/>
            </a:xfrm>
            <a:custGeom>
              <a:rect b="b" l="l" r="r" t="t"/>
              <a:pathLst>
                <a:path extrusionOk="0" h="18" w="8">
                  <a:moveTo>
                    <a:pt x="1" y="18"/>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8"/>
            <p:cNvSpPr/>
            <p:nvPr/>
          </p:nvSpPr>
          <p:spPr>
            <a:xfrm>
              <a:off x="4521677" y="2658408"/>
              <a:ext cx="208" cy="494"/>
            </a:xfrm>
            <a:custGeom>
              <a:rect b="b" l="l" r="r" t="t"/>
              <a:pathLst>
                <a:path extrusionOk="0" h="19" w="8">
                  <a:moveTo>
                    <a:pt x="1" y="18"/>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8"/>
            <p:cNvSpPr/>
            <p:nvPr/>
          </p:nvSpPr>
          <p:spPr>
            <a:xfrm>
              <a:off x="4522405" y="2656407"/>
              <a:ext cx="208" cy="494"/>
            </a:xfrm>
            <a:custGeom>
              <a:rect b="b" l="l" r="r" t="t"/>
              <a:pathLst>
                <a:path extrusionOk="0" h="19" w="8">
                  <a:moveTo>
                    <a:pt x="1" y="18"/>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8"/>
            <p:cNvSpPr/>
            <p:nvPr/>
          </p:nvSpPr>
          <p:spPr>
            <a:xfrm>
              <a:off x="4524328" y="2650768"/>
              <a:ext cx="104" cy="494"/>
            </a:xfrm>
            <a:custGeom>
              <a:rect b="b" l="l" r="r" t="t"/>
              <a:pathLst>
                <a:path extrusionOk="0" h="19" w="4">
                  <a:moveTo>
                    <a:pt x="0" y="1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8"/>
            <p:cNvSpPr/>
            <p:nvPr/>
          </p:nvSpPr>
          <p:spPr>
            <a:xfrm>
              <a:off x="4515050" y="2670519"/>
              <a:ext cx="286" cy="286"/>
            </a:xfrm>
            <a:custGeom>
              <a:rect b="b" l="l" r="r" t="t"/>
              <a:pathLst>
                <a:path extrusionOk="0" h="11" w="11">
                  <a:moveTo>
                    <a:pt x="11"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8"/>
            <p:cNvSpPr/>
            <p:nvPr/>
          </p:nvSpPr>
          <p:spPr>
            <a:xfrm>
              <a:off x="4521313" y="2659422"/>
              <a:ext cx="208" cy="468"/>
            </a:xfrm>
            <a:custGeom>
              <a:rect b="b" l="l" r="r" t="t"/>
              <a:pathLst>
                <a:path extrusionOk="0" h="18" w="8">
                  <a:moveTo>
                    <a:pt x="1" y="18"/>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8"/>
            <p:cNvSpPr/>
            <p:nvPr/>
          </p:nvSpPr>
          <p:spPr>
            <a:xfrm>
              <a:off x="4513413" y="2671871"/>
              <a:ext cx="208" cy="130"/>
            </a:xfrm>
            <a:custGeom>
              <a:rect b="b" l="l" r="r" t="t"/>
              <a:pathLst>
                <a:path extrusionOk="0" h="5" w="8">
                  <a:moveTo>
                    <a:pt x="0" y="4"/>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8"/>
            <p:cNvSpPr/>
            <p:nvPr/>
          </p:nvSpPr>
          <p:spPr>
            <a:xfrm>
              <a:off x="4568353" y="2645856"/>
              <a:ext cx="130" cy="130"/>
            </a:xfrm>
            <a:custGeom>
              <a:rect b="b" l="l" r="r" t="t"/>
              <a:pathLst>
                <a:path extrusionOk="0" h="5" w="5">
                  <a:moveTo>
                    <a:pt x="1" y="1"/>
                  </a:moveTo>
                  <a:lnTo>
                    <a:pt x="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8"/>
            <p:cNvSpPr/>
            <p:nvPr/>
          </p:nvSpPr>
          <p:spPr>
            <a:xfrm>
              <a:off x="4568717" y="2647129"/>
              <a:ext cx="26" cy="208"/>
            </a:xfrm>
            <a:custGeom>
              <a:rect b="b" l="l" r="r" t="t"/>
              <a:pathLst>
                <a:path extrusionOk="0" h="8" w="1">
                  <a:moveTo>
                    <a:pt x="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8"/>
            <p:cNvSpPr/>
            <p:nvPr/>
          </p:nvSpPr>
          <p:spPr>
            <a:xfrm>
              <a:off x="4568717" y="2647961"/>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8"/>
            <p:cNvSpPr/>
            <p:nvPr/>
          </p:nvSpPr>
          <p:spPr>
            <a:xfrm>
              <a:off x="4607648" y="2615917"/>
              <a:ext cx="208" cy="208"/>
            </a:xfrm>
            <a:custGeom>
              <a:rect b="b" l="l" r="r" t="t"/>
              <a:pathLst>
                <a:path extrusionOk="0" h="8" w="8">
                  <a:moveTo>
                    <a:pt x="1" y="1"/>
                  </a:moveTo>
                  <a:lnTo>
                    <a:pt x="8" y="8"/>
                  </a:lnTo>
                  <a:lnTo>
                    <a:pt x="8"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8"/>
            <p:cNvSpPr/>
            <p:nvPr/>
          </p:nvSpPr>
          <p:spPr>
            <a:xfrm>
              <a:off x="4568639" y="2646584"/>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8"/>
            <p:cNvSpPr/>
            <p:nvPr/>
          </p:nvSpPr>
          <p:spPr>
            <a:xfrm>
              <a:off x="4535607" y="2528569"/>
              <a:ext cx="104" cy="130"/>
            </a:xfrm>
            <a:custGeom>
              <a:rect b="b" l="l" r="r" t="t"/>
              <a:pathLst>
                <a:path extrusionOk="0" h="5" w="4">
                  <a:moveTo>
                    <a:pt x="4"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8"/>
            <p:cNvSpPr/>
            <p:nvPr/>
          </p:nvSpPr>
          <p:spPr>
            <a:xfrm>
              <a:off x="4608947" y="2610459"/>
              <a:ext cx="0" cy="208"/>
            </a:xfrm>
            <a:custGeom>
              <a:rect b="b" l="l" r="r" t="t"/>
              <a:pathLst>
                <a:path extrusionOk="0" h="8" w="0">
                  <a:moveTo>
                    <a:pt x="0"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8"/>
            <p:cNvSpPr/>
            <p:nvPr/>
          </p:nvSpPr>
          <p:spPr>
            <a:xfrm>
              <a:off x="4608843" y="2609368"/>
              <a:ext cx="26" cy="312"/>
            </a:xfrm>
            <a:custGeom>
              <a:rect b="b" l="l" r="r" t="t"/>
              <a:pathLst>
                <a:path extrusionOk="0" h="12" w="1">
                  <a:moveTo>
                    <a:pt x="1"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8"/>
            <p:cNvSpPr/>
            <p:nvPr/>
          </p:nvSpPr>
          <p:spPr>
            <a:xfrm>
              <a:off x="4543430" y="2557520"/>
              <a:ext cx="1845" cy="4574"/>
            </a:xfrm>
            <a:custGeom>
              <a:rect b="b" l="l" r="r" t="t"/>
              <a:pathLst>
                <a:path extrusionOk="0" h="176" w="71">
                  <a:moveTo>
                    <a:pt x="0" y="175"/>
                  </a:moveTo>
                  <a:cubicBezTo>
                    <a:pt x="46" y="130"/>
                    <a:pt x="70" y="67"/>
                    <a:pt x="70" y="0"/>
                  </a:cubicBezTo>
                  <a:cubicBezTo>
                    <a:pt x="70" y="67"/>
                    <a:pt x="46" y="130"/>
                    <a:pt x="0" y="17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8"/>
            <p:cNvSpPr/>
            <p:nvPr/>
          </p:nvSpPr>
          <p:spPr>
            <a:xfrm>
              <a:off x="4534879" y="2527841"/>
              <a:ext cx="390" cy="312"/>
            </a:xfrm>
            <a:custGeom>
              <a:rect b="b" l="l" r="r" t="t"/>
              <a:pathLst>
                <a:path extrusionOk="0" h="12" w="15">
                  <a:moveTo>
                    <a:pt x="0" y="1"/>
                  </a:moveTo>
                  <a:lnTo>
                    <a:pt x="14"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8"/>
            <p:cNvSpPr/>
            <p:nvPr/>
          </p:nvSpPr>
          <p:spPr>
            <a:xfrm>
              <a:off x="4535425" y="2528387"/>
              <a:ext cx="208" cy="208"/>
            </a:xfrm>
            <a:custGeom>
              <a:rect b="b" l="l" r="r" t="t"/>
              <a:pathLst>
                <a:path extrusionOk="0" h="8" w="8">
                  <a:moveTo>
                    <a:pt x="7"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8"/>
            <p:cNvSpPr/>
            <p:nvPr/>
          </p:nvSpPr>
          <p:spPr>
            <a:xfrm>
              <a:off x="4598188" y="2571788"/>
              <a:ext cx="572" cy="1949"/>
            </a:xfrm>
            <a:custGeom>
              <a:rect b="b" l="l" r="r" t="t"/>
              <a:pathLst>
                <a:path extrusionOk="0" h="75" w="22">
                  <a:moveTo>
                    <a:pt x="1" y="1"/>
                  </a:moveTo>
                  <a:cubicBezTo>
                    <a:pt x="18" y="8"/>
                    <a:pt x="22" y="36"/>
                    <a:pt x="22" y="74"/>
                  </a:cubicBezTo>
                  <a:cubicBezTo>
                    <a:pt x="22" y="36"/>
                    <a:pt x="18"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8"/>
            <p:cNvSpPr/>
            <p:nvPr/>
          </p:nvSpPr>
          <p:spPr>
            <a:xfrm>
              <a:off x="4609025" y="2611551"/>
              <a:ext cx="26" cy="130"/>
            </a:xfrm>
            <a:custGeom>
              <a:rect b="b" l="l" r="r" t="t"/>
              <a:pathLst>
                <a:path extrusionOk="0" h="5" w="1">
                  <a:moveTo>
                    <a:pt x="1"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8"/>
            <p:cNvSpPr/>
            <p:nvPr/>
          </p:nvSpPr>
          <p:spPr>
            <a:xfrm>
              <a:off x="4534230" y="2527217"/>
              <a:ext cx="26" cy="2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8"/>
            <p:cNvSpPr/>
            <p:nvPr/>
          </p:nvSpPr>
          <p:spPr>
            <a:xfrm>
              <a:off x="4534516" y="2527477"/>
              <a:ext cx="286" cy="208"/>
            </a:xfrm>
            <a:custGeom>
              <a:rect b="b" l="l" r="r" t="t"/>
              <a:pathLst>
                <a:path extrusionOk="0" h="8" w="11">
                  <a:moveTo>
                    <a:pt x="11"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8"/>
            <p:cNvSpPr/>
            <p:nvPr/>
          </p:nvSpPr>
          <p:spPr>
            <a:xfrm>
              <a:off x="4535243" y="2528127"/>
              <a:ext cx="286" cy="286"/>
            </a:xfrm>
            <a:custGeom>
              <a:rect b="b" l="l" r="r" t="t"/>
              <a:pathLst>
                <a:path extrusionOk="0" h="11" w="11">
                  <a:moveTo>
                    <a:pt x="11" y="1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8"/>
            <p:cNvSpPr/>
            <p:nvPr/>
          </p:nvSpPr>
          <p:spPr>
            <a:xfrm>
              <a:off x="4535685" y="2528673"/>
              <a:ext cx="130" cy="104"/>
            </a:xfrm>
            <a:custGeom>
              <a:rect b="b" l="l" r="r" t="t"/>
              <a:pathLst>
                <a:path extrusionOk="0" h="4" w="5">
                  <a:moveTo>
                    <a:pt x="4"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8"/>
            <p:cNvSpPr/>
            <p:nvPr/>
          </p:nvSpPr>
          <p:spPr>
            <a:xfrm>
              <a:off x="4608401" y="2615293"/>
              <a:ext cx="0" cy="26"/>
            </a:xfrm>
            <a:custGeom>
              <a:rect b="b" l="l" r="r" t="t"/>
              <a:pathLst>
                <a:path extrusionOk="0" h="1" w="0">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8"/>
            <p:cNvSpPr/>
            <p:nvPr/>
          </p:nvSpPr>
          <p:spPr>
            <a:xfrm>
              <a:off x="4608947" y="2613370"/>
              <a:ext cx="0" cy="130"/>
            </a:xfrm>
            <a:custGeom>
              <a:rect b="b" l="l" r="r" t="t"/>
              <a:pathLst>
                <a:path extrusionOk="0" h="5" w="0">
                  <a:moveTo>
                    <a:pt x="0"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8"/>
            <p:cNvSpPr/>
            <p:nvPr/>
          </p:nvSpPr>
          <p:spPr>
            <a:xfrm>
              <a:off x="4609025" y="2612382"/>
              <a:ext cx="26" cy="208"/>
            </a:xfrm>
            <a:custGeom>
              <a:rect b="b" l="l" r="r" t="t"/>
              <a:pathLst>
                <a:path extrusionOk="0" h="8" w="1">
                  <a:moveTo>
                    <a:pt x="1" y="7"/>
                  </a:moveTo>
                  <a:lnTo>
                    <a:pt x="1" y="4"/>
                  </a:lnTo>
                  <a:cubicBezTo>
                    <a:pt x="1" y="0"/>
                    <a:pt x="1" y="7"/>
                    <a:pt x="1"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8"/>
            <p:cNvSpPr/>
            <p:nvPr/>
          </p:nvSpPr>
          <p:spPr>
            <a:xfrm>
              <a:off x="4607856" y="2616021"/>
              <a:ext cx="0" cy="104"/>
            </a:xfrm>
            <a:custGeom>
              <a:rect b="b" l="l" r="r" t="t"/>
              <a:pathLst>
                <a:path extrusionOk="0" h="4" w="0">
                  <a:moveTo>
                    <a:pt x="0" y="4"/>
                  </a:moveTo>
                  <a:lnTo>
                    <a:pt x="0" y="4"/>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8"/>
            <p:cNvSpPr/>
            <p:nvPr/>
          </p:nvSpPr>
          <p:spPr>
            <a:xfrm>
              <a:off x="4608661" y="2614280"/>
              <a:ext cx="26" cy="130"/>
            </a:xfrm>
            <a:custGeom>
              <a:rect b="b" l="l" r="r" t="t"/>
              <a:pathLst>
                <a:path extrusionOk="0" h="5" w="1">
                  <a:moveTo>
                    <a:pt x="1"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8"/>
            <p:cNvSpPr/>
            <p:nvPr/>
          </p:nvSpPr>
          <p:spPr>
            <a:xfrm>
              <a:off x="3331629" y="1945617"/>
              <a:ext cx="132308" cy="105150"/>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8"/>
            <p:cNvSpPr/>
            <p:nvPr/>
          </p:nvSpPr>
          <p:spPr>
            <a:xfrm>
              <a:off x="3351198" y="2126212"/>
              <a:ext cx="47507" cy="43375"/>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8"/>
            <p:cNvSpPr/>
            <p:nvPr/>
          </p:nvSpPr>
          <p:spPr>
            <a:xfrm>
              <a:off x="3326093" y="2102796"/>
              <a:ext cx="71339" cy="59982"/>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8"/>
            <p:cNvSpPr/>
            <p:nvPr/>
          </p:nvSpPr>
          <p:spPr>
            <a:xfrm>
              <a:off x="3392598" y="2127070"/>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8"/>
            <p:cNvSpPr/>
            <p:nvPr/>
          </p:nvSpPr>
          <p:spPr>
            <a:xfrm>
              <a:off x="3394600" y="2127979"/>
              <a:ext cx="390" cy="208"/>
            </a:xfrm>
            <a:custGeom>
              <a:rect b="b" l="l" r="r" t="t"/>
              <a:pathLst>
                <a:path extrusionOk="0" h="8" w="15">
                  <a:moveTo>
                    <a:pt x="14"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8"/>
            <p:cNvSpPr/>
            <p:nvPr/>
          </p:nvSpPr>
          <p:spPr>
            <a:xfrm>
              <a:off x="3396783" y="2129253"/>
              <a:ext cx="390" cy="208"/>
            </a:xfrm>
            <a:custGeom>
              <a:rect b="b" l="l" r="r" t="t"/>
              <a:pathLst>
                <a:path extrusionOk="0" h="8" w="15">
                  <a:moveTo>
                    <a:pt x="14"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8"/>
            <p:cNvSpPr/>
            <p:nvPr/>
          </p:nvSpPr>
          <p:spPr>
            <a:xfrm>
              <a:off x="3391507" y="2126628"/>
              <a:ext cx="286" cy="104"/>
            </a:xfrm>
            <a:custGeom>
              <a:rect b="b" l="l" r="r" t="t"/>
              <a:pathLst>
                <a:path extrusionOk="0" h="4" w="11">
                  <a:moveTo>
                    <a:pt x="11"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8"/>
            <p:cNvSpPr/>
            <p:nvPr/>
          </p:nvSpPr>
          <p:spPr>
            <a:xfrm>
              <a:off x="3393586" y="2127537"/>
              <a:ext cx="208" cy="104"/>
            </a:xfrm>
            <a:custGeom>
              <a:rect b="b" l="l" r="r" t="t"/>
              <a:pathLst>
                <a:path extrusionOk="0" h="4" w="8">
                  <a:moveTo>
                    <a:pt x="8"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8"/>
            <p:cNvSpPr/>
            <p:nvPr/>
          </p:nvSpPr>
          <p:spPr>
            <a:xfrm>
              <a:off x="3389948" y="2125978"/>
              <a:ext cx="208" cy="26"/>
            </a:xfrm>
            <a:custGeom>
              <a:rect b="b" l="l" r="r" t="t"/>
              <a:pathLst>
                <a:path extrusionOk="0" h="1" w="8">
                  <a:moveTo>
                    <a:pt x="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8"/>
            <p:cNvSpPr/>
            <p:nvPr/>
          </p:nvSpPr>
          <p:spPr>
            <a:xfrm>
              <a:off x="3390675" y="2126264"/>
              <a:ext cx="312" cy="104"/>
            </a:xfrm>
            <a:custGeom>
              <a:rect b="b" l="l" r="r" t="t"/>
              <a:pathLst>
                <a:path extrusionOk="0" h="4" w="12">
                  <a:moveTo>
                    <a:pt x="11"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8"/>
            <p:cNvSpPr/>
            <p:nvPr/>
          </p:nvSpPr>
          <p:spPr>
            <a:xfrm>
              <a:off x="3387765" y="2125172"/>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8"/>
            <p:cNvSpPr/>
            <p:nvPr/>
          </p:nvSpPr>
          <p:spPr>
            <a:xfrm>
              <a:off x="3371937" y="2161011"/>
              <a:ext cx="312" cy="312"/>
            </a:xfrm>
            <a:custGeom>
              <a:rect b="b" l="l" r="r" t="t"/>
              <a:pathLst>
                <a:path extrusionOk="0" h="12" w="12">
                  <a:moveTo>
                    <a:pt x="1" y="1"/>
                  </a:moveTo>
                  <a:lnTo>
                    <a:pt x="1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8"/>
            <p:cNvSpPr/>
            <p:nvPr/>
          </p:nvSpPr>
          <p:spPr>
            <a:xfrm>
              <a:off x="3373679" y="2162752"/>
              <a:ext cx="104" cy="104"/>
            </a:xfrm>
            <a:custGeom>
              <a:rect b="b" l="l" r="r" t="t"/>
              <a:pathLst>
                <a:path extrusionOk="0" h="4" w="4">
                  <a:moveTo>
                    <a:pt x="4" y="4"/>
                  </a:moveTo>
                  <a:lnTo>
                    <a:pt x="0" y="0"/>
                  </a:lnTo>
                  <a:lnTo>
                    <a:pt x="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8"/>
            <p:cNvSpPr/>
            <p:nvPr/>
          </p:nvSpPr>
          <p:spPr>
            <a:xfrm>
              <a:off x="3395587" y="2128629"/>
              <a:ext cx="494" cy="208"/>
            </a:xfrm>
            <a:custGeom>
              <a:rect b="b" l="l" r="r" t="t"/>
              <a:pathLst>
                <a:path extrusionOk="0" h="8" w="19">
                  <a:moveTo>
                    <a:pt x="18"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8"/>
            <p:cNvSpPr/>
            <p:nvPr/>
          </p:nvSpPr>
          <p:spPr>
            <a:xfrm>
              <a:off x="3357098" y="2125068"/>
              <a:ext cx="936" cy="312"/>
            </a:xfrm>
            <a:custGeom>
              <a:rect b="b" l="l" r="r" t="t"/>
              <a:pathLst>
                <a:path extrusionOk="0" h="12" w="36">
                  <a:moveTo>
                    <a:pt x="1" y="1"/>
                  </a:moveTo>
                  <a:cubicBezTo>
                    <a:pt x="11" y="8"/>
                    <a:pt x="25" y="11"/>
                    <a:pt x="36" y="4"/>
                  </a:cubicBezTo>
                  <a:cubicBezTo>
                    <a:pt x="25" y="11"/>
                    <a:pt x="11"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8"/>
            <p:cNvSpPr/>
            <p:nvPr/>
          </p:nvSpPr>
          <p:spPr>
            <a:xfrm>
              <a:off x="3387946" y="2125250"/>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8"/>
            <p:cNvSpPr/>
            <p:nvPr/>
          </p:nvSpPr>
          <p:spPr>
            <a:xfrm>
              <a:off x="3388778" y="2125536"/>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8"/>
            <p:cNvSpPr/>
            <p:nvPr/>
          </p:nvSpPr>
          <p:spPr>
            <a:xfrm>
              <a:off x="3388232" y="2125354"/>
              <a:ext cx="104" cy="26"/>
            </a:xfrm>
            <a:custGeom>
              <a:rect b="b" l="l" r="r" t="t"/>
              <a:pathLst>
                <a:path extrusionOk="0" h="1" w="4">
                  <a:moveTo>
                    <a:pt x="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8"/>
            <p:cNvSpPr/>
            <p:nvPr/>
          </p:nvSpPr>
          <p:spPr>
            <a:xfrm>
              <a:off x="3399589" y="2171926"/>
              <a:ext cx="21675" cy="475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8"/>
            <p:cNvSpPr/>
            <p:nvPr/>
          </p:nvSpPr>
          <p:spPr>
            <a:xfrm>
              <a:off x="3268139" y="2056926"/>
              <a:ext cx="100732" cy="44337"/>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8"/>
            <p:cNvSpPr/>
            <p:nvPr/>
          </p:nvSpPr>
          <p:spPr>
            <a:xfrm>
              <a:off x="3358917" y="2063397"/>
              <a:ext cx="87738" cy="47975"/>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8"/>
            <p:cNvSpPr/>
            <p:nvPr/>
          </p:nvSpPr>
          <p:spPr>
            <a:xfrm>
              <a:off x="3362114" y="2100145"/>
              <a:ext cx="104" cy="130"/>
            </a:xfrm>
            <a:custGeom>
              <a:rect b="b" l="l" r="r" t="t"/>
              <a:pathLst>
                <a:path extrusionOk="0" h="5" w="4">
                  <a:moveTo>
                    <a:pt x="4"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8"/>
            <p:cNvSpPr/>
            <p:nvPr/>
          </p:nvSpPr>
          <p:spPr>
            <a:xfrm>
              <a:off x="3362919" y="2100613"/>
              <a:ext cx="130" cy="104"/>
            </a:xfrm>
            <a:custGeom>
              <a:rect b="b" l="l" r="r" t="t"/>
              <a:pathLst>
                <a:path extrusionOk="0" h="4" w="5">
                  <a:moveTo>
                    <a:pt x="4"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8"/>
            <p:cNvSpPr/>
            <p:nvPr/>
          </p:nvSpPr>
          <p:spPr>
            <a:xfrm>
              <a:off x="3371755" y="2107240"/>
              <a:ext cx="312" cy="208"/>
            </a:xfrm>
            <a:custGeom>
              <a:rect b="b" l="l" r="r" t="t"/>
              <a:pathLst>
                <a:path extrusionOk="0" h="8" w="12">
                  <a:moveTo>
                    <a:pt x="1" y="1"/>
                  </a:moveTo>
                  <a:lnTo>
                    <a:pt x="1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8"/>
            <p:cNvSpPr/>
            <p:nvPr/>
          </p:nvSpPr>
          <p:spPr>
            <a:xfrm>
              <a:off x="3385763" y="2109787"/>
              <a:ext cx="4860" cy="1403"/>
            </a:xfrm>
            <a:custGeom>
              <a:rect b="b" l="l" r="r" t="t"/>
              <a:pathLst>
                <a:path extrusionOk="0" h="54" w="187">
                  <a:moveTo>
                    <a:pt x="186" y="1"/>
                  </a:moveTo>
                  <a:cubicBezTo>
                    <a:pt x="95" y="29"/>
                    <a:pt x="32" y="43"/>
                    <a:pt x="1" y="53"/>
                  </a:cubicBezTo>
                  <a:cubicBezTo>
                    <a:pt x="29" y="46"/>
                    <a:pt x="78" y="36"/>
                    <a:pt x="134" y="18"/>
                  </a:cubicBezTo>
                  <a:lnTo>
                    <a:pt x="186"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8"/>
            <p:cNvSpPr/>
            <p:nvPr/>
          </p:nvSpPr>
          <p:spPr>
            <a:xfrm>
              <a:off x="3372405" y="2107786"/>
              <a:ext cx="208" cy="208"/>
            </a:xfrm>
            <a:custGeom>
              <a:rect b="b" l="l" r="r" t="t"/>
              <a:pathLst>
                <a:path extrusionOk="0" h="8" w="8">
                  <a:moveTo>
                    <a:pt x="7"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8"/>
            <p:cNvSpPr/>
            <p:nvPr/>
          </p:nvSpPr>
          <p:spPr>
            <a:xfrm>
              <a:off x="3370482" y="2105967"/>
              <a:ext cx="312" cy="312"/>
            </a:xfrm>
            <a:custGeom>
              <a:rect b="b" l="l" r="r" t="t"/>
              <a:pathLst>
                <a:path extrusionOk="0" h="12" w="12">
                  <a:moveTo>
                    <a:pt x="11"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8"/>
            <p:cNvSpPr/>
            <p:nvPr/>
          </p:nvSpPr>
          <p:spPr>
            <a:xfrm>
              <a:off x="3369754" y="2105421"/>
              <a:ext cx="208" cy="208"/>
            </a:xfrm>
            <a:custGeom>
              <a:rect b="b" l="l" r="r" t="t"/>
              <a:pathLst>
                <a:path extrusionOk="0" h="8" w="8">
                  <a:moveTo>
                    <a:pt x="8" y="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8"/>
            <p:cNvSpPr/>
            <p:nvPr/>
          </p:nvSpPr>
          <p:spPr>
            <a:xfrm>
              <a:off x="3363751" y="2101159"/>
              <a:ext cx="104" cy="104"/>
            </a:xfrm>
            <a:custGeom>
              <a:rect b="b" l="l" r="r" t="t"/>
              <a:pathLst>
                <a:path extrusionOk="0" h="4" w="4">
                  <a:moveTo>
                    <a:pt x="4"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8"/>
            <p:cNvSpPr/>
            <p:nvPr/>
          </p:nvSpPr>
          <p:spPr>
            <a:xfrm>
              <a:off x="3368949" y="2104797"/>
              <a:ext cx="286" cy="208"/>
            </a:xfrm>
            <a:custGeom>
              <a:rect b="b" l="l" r="r" t="t"/>
              <a:pathLst>
                <a:path extrusionOk="0" h="8" w="11">
                  <a:moveTo>
                    <a:pt x="11"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8"/>
            <p:cNvSpPr/>
            <p:nvPr/>
          </p:nvSpPr>
          <p:spPr>
            <a:xfrm>
              <a:off x="3371132" y="2106616"/>
              <a:ext cx="286" cy="208"/>
            </a:xfrm>
            <a:custGeom>
              <a:rect b="b" l="l" r="r" t="t"/>
              <a:pathLst>
                <a:path extrusionOk="0" h="8" w="11">
                  <a:moveTo>
                    <a:pt x="11"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8"/>
            <p:cNvSpPr/>
            <p:nvPr/>
          </p:nvSpPr>
          <p:spPr>
            <a:xfrm>
              <a:off x="3364661" y="2101783"/>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8"/>
            <p:cNvSpPr/>
            <p:nvPr/>
          </p:nvSpPr>
          <p:spPr>
            <a:xfrm>
              <a:off x="3367389" y="2103602"/>
              <a:ext cx="104" cy="130"/>
            </a:xfrm>
            <a:custGeom>
              <a:rect b="b" l="l" r="r" t="t"/>
              <a:pathLst>
                <a:path extrusionOk="0" h="5" w="4">
                  <a:moveTo>
                    <a:pt x="4"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8"/>
            <p:cNvSpPr/>
            <p:nvPr/>
          </p:nvSpPr>
          <p:spPr>
            <a:xfrm>
              <a:off x="3368117" y="2104148"/>
              <a:ext cx="312" cy="208"/>
            </a:xfrm>
            <a:custGeom>
              <a:rect b="b" l="l" r="r" t="t"/>
              <a:pathLst>
                <a:path extrusionOk="0" h="8" w="12">
                  <a:moveTo>
                    <a:pt x="11" y="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8"/>
            <p:cNvSpPr/>
            <p:nvPr/>
          </p:nvSpPr>
          <p:spPr>
            <a:xfrm>
              <a:off x="3370950" y="2075768"/>
              <a:ext cx="104" cy="572"/>
            </a:xfrm>
            <a:custGeom>
              <a:rect b="b" l="l" r="r" t="t"/>
              <a:pathLst>
                <a:path extrusionOk="0" h="22" w="4">
                  <a:moveTo>
                    <a:pt x="4" y="0"/>
                  </a:moveTo>
                  <a:cubicBezTo>
                    <a:pt x="0" y="7"/>
                    <a:pt x="0" y="14"/>
                    <a:pt x="0" y="21"/>
                  </a:cubicBezTo>
                  <a:cubicBezTo>
                    <a:pt x="0" y="14"/>
                    <a:pt x="0" y="7"/>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8"/>
            <p:cNvSpPr/>
            <p:nvPr/>
          </p:nvSpPr>
          <p:spPr>
            <a:xfrm>
              <a:off x="3359021" y="2093674"/>
              <a:ext cx="104" cy="130"/>
            </a:xfrm>
            <a:custGeom>
              <a:rect b="b" l="l" r="r" t="t"/>
              <a:pathLst>
                <a:path extrusionOk="0" h="5" w="4">
                  <a:moveTo>
                    <a:pt x="4"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8"/>
            <p:cNvSpPr/>
            <p:nvPr/>
          </p:nvSpPr>
          <p:spPr>
            <a:xfrm>
              <a:off x="3358657" y="2094506"/>
              <a:ext cx="26" cy="104"/>
            </a:xfrm>
            <a:custGeom>
              <a:rect b="b" l="l" r="r" t="t"/>
              <a:pathLst>
                <a:path extrusionOk="0" h="4" w="1">
                  <a:moveTo>
                    <a:pt x="0"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8"/>
            <p:cNvSpPr/>
            <p:nvPr/>
          </p:nvSpPr>
          <p:spPr>
            <a:xfrm>
              <a:off x="3358735" y="2094142"/>
              <a:ext cx="130" cy="286"/>
            </a:xfrm>
            <a:custGeom>
              <a:rect b="b" l="l" r="r" t="t"/>
              <a:pathLst>
                <a:path extrusionOk="0" h="11" w="5">
                  <a:moveTo>
                    <a:pt x="4"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8"/>
            <p:cNvSpPr/>
            <p:nvPr/>
          </p:nvSpPr>
          <p:spPr>
            <a:xfrm>
              <a:off x="3359281" y="2093492"/>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8"/>
            <p:cNvSpPr/>
            <p:nvPr/>
          </p:nvSpPr>
          <p:spPr>
            <a:xfrm>
              <a:off x="3359203" y="2093492"/>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8"/>
            <p:cNvSpPr/>
            <p:nvPr/>
          </p:nvSpPr>
          <p:spPr>
            <a:xfrm>
              <a:off x="3359099" y="2093596"/>
              <a:ext cx="26" cy="2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8"/>
            <p:cNvSpPr/>
            <p:nvPr/>
          </p:nvSpPr>
          <p:spPr>
            <a:xfrm>
              <a:off x="3358839" y="2093856"/>
              <a:ext cx="104" cy="208"/>
            </a:xfrm>
            <a:custGeom>
              <a:rect b="b" l="l" r="r" t="t"/>
              <a:pathLst>
                <a:path extrusionOk="0" h="8" w="4">
                  <a:moveTo>
                    <a:pt x="4"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8"/>
            <p:cNvSpPr/>
            <p:nvPr/>
          </p:nvSpPr>
          <p:spPr>
            <a:xfrm>
              <a:off x="3371028" y="2075404"/>
              <a:ext cx="130" cy="208"/>
            </a:xfrm>
            <a:custGeom>
              <a:rect b="b" l="l" r="r" t="t"/>
              <a:pathLst>
                <a:path extrusionOk="0" h="8" w="5">
                  <a:moveTo>
                    <a:pt x="4" y="0"/>
                  </a:moveTo>
                  <a:lnTo>
                    <a:pt x="4" y="0"/>
                  </a:lnTo>
                  <a:cubicBezTo>
                    <a:pt x="4" y="0"/>
                    <a:pt x="1" y="4"/>
                    <a:pt x="1" y="7"/>
                  </a:cubicBezTo>
                  <a:cubicBezTo>
                    <a:pt x="4" y="4"/>
                    <a:pt x="4" y="0"/>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8"/>
            <p:cNvSpPr/>
            <p:nvPr/>
          </p:nvSpPr>
          <p:spPr>
            <a:xfrm>
              <a:off x="3306342" y="2020620"/>
              <a:ext cx="83450" cy="40802"/>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8"/>
            <p:cNvSpPr/>
            <p:nvPr/>
          </p:nvSpPr>
          <p:spPr>
            <a:xfrm>
              <a:off x="3386959" y="2040371"/>
              <a:ext cx="2937" cy="4574"/>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8"/>
            <p:cNvSpPr/>
            <p:nvPr/>
          </p:nvSpPr>
          <p:spPr>
            <a:xfrm>
              <a:off x="3345923" y="2022907"/>
              <a:ext cx="1481" cy="754"/>
            </a:xfrm>
            <a:custGeom>
              <a:rect b="b" l="l" r="r" t="t"/>
              <a:pathLst>
                <a:path extrusionOk="0" h="29" w="57">
                  <a:moveTo>
                    <a:pt x="0" y="0"/>
                  </a:moveTo>
                  <a:cubicBezTo>
                    <a:pt x="18" y="11"/>
                    <a:pt x="35" y="18"/>
                    <a:pt x="56" y="28"/>
                  </a:cubicBezTo>
                  <a:cubicBezTo>
                    <a:pt x="35" y="18"/>
                    <a:pt x="18"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8"/>
            <p:cNvSpPr/>
            <p:nvPr/>
          </p:nvSpPr>
          <p:spPr>
            <a:xfrm>
              <a:off x="3347560" y="2023713"/>
              <a:ext cx="1377" cy="572"/>
            </a:xfrm>
            <a:custGeom>
              <a:rect b="b" l="l" r="r" t="t"/>
              <a:pathLst>
                <a:path extrusionOk="0" h="22" w="53">
                  <a:moveTo>
                    <a:pt x="0" y="1"/>
                  </a:moveTo>
                  <a:lnTo>
                    <a:pt x="0" y="1"/>
                  </a:lnTo>
                  <a:cubicBezTo>
                    <a:pt x="18" y="11"/>
                    <a:pt x="39" y="18"/>
                    <a:pt x="53" y="22"/>
                  </a:cubicBezTo>
                  <a:cubicBezTo>
                    <a:pt x="39" y="18"/>
                    <a:pt x="18"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8"/>
            <p:cNvSpPr/>
            <p:nvPr/>
          </p:nvSpPr>
          <p:spPr>
            <a:xfrm>
              <a:off x="3386673" y="2040085"/>
              <a:ext cx="130" cy="130"/>
            </a:xfrm>
            <a:custGeom>
              <a:rect b="b" l="l" r="r" t="t"/>
              <a:pathLst>
                <a:path extrusionOk="0" h="5" w="5">
                  <a:moveTo>
                    <a:pt x="1" y="1"/>
                  </a:moveTo>
                  <a:lnTo>
                    <a:pt x="1" y="1"/>
                  </a:lnTo>
                  <a:lnTo>
                    <a:pt x="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8"/>
            <p:cNvSpPr/>
            <p:nvPr/>
          </p:nvSpPr>
          <p:spPr>
            <a:xfrm>
              <a:off x="3343922" y="2021815"/>
              <a:ext cx="1559" cy="936"/>
            </a:xfrm>
            <a:custGeom>
              <a:rect b="b" l="l" r="r" t="t"/>
              <a:pathLst>
                <a:path extrusionOk="0" h="36" w="60">
                  <a:moveTo>
                    <a:pt x="0" y="0"/>
                  </a:moveTo>
                  <a:cubicBezTo>
                    <a:pt x="21" y="11"/>
                    <a:pt x="42" y="25"/>
                    <a:pt x="60" y="35"/>
                  </a:cubicBezTo>
                  <a:cubicBezTo>
                    <a:pt x="42" y="25"/>
                    <a:pt x="21"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8"/>
            <p:cNvSpPr/>
            <p:nvPr/>
          </p:nvSpPr>
          <p:spPr>
            <a:xfrm>
              <a:off x="3342180" y="2020620"/>
              <a:ext cx="1663" cy="1118"/>
            </a:xfrm>
            <a:custGeom>
              <a:rect b="b" l="l" r="r" t="t"/>
              <a:pathLst>
                <a:path extrusionOk="0" h="43" w="64">
                  <a:moveTo>
                    <a:pt x="1" y="1"/>
                  </a:moveTo>
                  <a:cubicBezTo>
                    <a:pt x="22" y="15"/>
                    <a:pt x="43" y="29"/>
                    <a:pt x="64" y="43"/>
                  </a:cubicBezTo>
                  <a:cubicBezTo>
                    <a:pt x="43" y="29"/>
                    <a:pt x="22" y="15"/>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8"/>
            <p:cNvSpPr/>
            <p:nvPr/>
          </p:nvSpPr>
          <p:spPr>
            <a:xfrm>
              <a:off x="3354733" y="2057108"/>
              <a:ext cx="390" cy="312"/>
            </a:xfrm>
            <a:custGeom>
              <a:rect b="b" l="l" r="r" t="t"/>
              <a:pathLst>
                <a:path extrusionOk="0" h="12" w="15">
                  <a:moveTo>
                    <a:pt x="1" y="1"/>
                  </a:moveTo>
                  <a:cubicBezTo>
                    <a:pt x="8" y="4"/>
                    <a:pt x="11" y="8"/>
                    <a:pt x="15" y="11"/>
                  </a:cubicBezTo>
                  <a:cubicBezTo>
                    <a:pt x="11" y="8"/>
                    <a:pt x="8"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8"/>
            <p:cNvSpPr/>
            <p:nvPr/>
          </p:nvSpPr>
          <p:spPr>
            <a:xfrm>
              <a:off x="3336541" y="2061214"/>
              <a:ext cx="312" cy="104"/>
            </a:xfrm>
            <a:custGeom>
              <a:rect b="b" l="l" r="r" t="t"/>
              <a:pathLst>
                <a:path extrusionOk="0" h="4" w="12">
                  <a:moveTo>
                    <a:pt x="1" y="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8"/>
            <p:cNvSpPr/>
            <p:nvPr/>
          </p:nvSpPr>
          <p:spPr>
            <a:xfrm>
              <a:off x="3336905" y="2061110"/>
              <a:ext cx="312" cy="130"/>
            </a:xfrm>
            <a:custGeom>
              <a:rect b="b" l="l" r="r" t="t"/>
              <a:pathLst>
                <a:path extrusionOk="0" h="5" w="12">
                  <a:moveTo>
                    <a:pt x="1" y="4"/>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8"/>
            <p:cNvSpPr/>
            <p:nvPr/>
          </p:nvSpPr>
          <p:spPr>
            <a:xfrm>
              <a:off x="3335995" y="2061292"/>
              <a:ext cx="390" cy="130"/>
            </a:xfrm>
            <a:custGeom>
              <a:rect b="b" l="l" r="r" t="t"/>
              <a:pathLst>
                <a:path extrusionOk="0" h="5" w="15">
                  <a:moveTo>
                    <a:pt x="1" y="4"/>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8"/>
            <p:cNvSpPr/>
            <p:nvPr/>
          </p:nvSpPr>
          <p:spPr>
            <a:xfrm>
              <a:off x="3337554" y="2060746"/>
              <a:ext cx="286" cy="208"/>
            </a:xfrm>
            <a:custGeom>
              <a:rect b="b" l="l" r="r" t="t"/>
              <a:pathLst>
                <a:path extrusionOk="0" h="8" w="11">
                  <a:moveTo>
                    <a:pt x="0" y="8"/>
                  </a:moveTo>
                  <a:cubicBezTo>
                    <a:pt x="4" y="4"/>
                    <a:pt x="7" y="4"/>
                    <a:pt x="11" y="1"/>
                  </a:cubicBezTo>
                  <a:cubicBezTo>
                    <a:pt x="7" y="4"/>
                    <a:pt x="4" y="4"/>
                    <a:pt x="0"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8"/>
            <p:cNvSpPr/>
            <p:nvPr/>
          </p:nvSpPr>
          <p:spPr>
            <a:xfrm>
              <a:off x="3352186" y="2055575"/>
              <a:ext cx="2027" cy="1118"/>
            </a:xfrm>
            <a:custGeom>
              <a:rect b="b" l="l" r="r" t="t"/>
              <a:pathLst>
                <a:path extrusionOk="0" h="43" w="78">
                  <a:moveTo>
                    <a:pt x="1" y="0"/>
                  </a:moveTo>
                  <a:cubicBezTo>
                    <a:pt x="29" y="11"/>
                    <a:pt x="53" y="25"/>
                    <a:pt x="78" y="42"/>
                  </a:cubicBezTo>
                  <a:cubicBezTo>
                    <a:pt x="53" y="25"/>
                    <a:pt x="29" y="11"/>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8"/>
            <p:cNvSpPr/>
            <p:nvPr/>
          </p:nvSpPr>
          <p:spPr>
            <a:xfrm>
              <a:off x="3337268" y="2061032"/>
              <a:ext cx="312" cy="104"/>
            </a:xfrm>
            <a:custGeom>
              <a:rect b="b" l="l" r="r" t="t"/>
              <a:pathLst>
                <a:path extrusionOk="0" h="4" w="12">
                  <a:moveTo>
                    <a:pt x="1" y="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8"/>
            <p:cNvSpPr/>
            <p:nvPr/>
          </p:nvSpPr>
          <p:spPr>
            <a:xfrm>
              <a:off x="3343636" y="2053470"/>
              <a:ext cx="2495" cy="390"/>
            </a:xfrm>
            <a:custGeom>
              <a:rect b="b" l="l" r="r" t="t"/>
              <a:pathLst>
                <a:path extrusionOk="0" h="15" w="96">
                  <a:moveTo>
                    <a:pt x="1" y="1"/>
                  </a:moveTo>
                  <a:cubicBezTo>
                    <a:pt x="25" y="4"/>
                    <a:pt x="60" y="8"/>
                    <a:pt x="95" y="15"/>
                  </a:cubicBezTo>
                  <a:cubicBezTo>
                    <a:pt x="60" y="8"/>
                    <a:pt x="29"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8"/>
            <p:cNvSpPr/>
            <p:nvPr/>
          </p:nvSpPr>
          <p:spPr>
            <a:xfrm>
              <a:off x="3351094" y="2055107"/>
              <a:ext cx="936" cy="390"/>
            </a:xfrm>
            <a:custGeom>
              <a:rect b="b" l="l" r="r" t="t"/>
              <a:pathLst>
                <a:path extrusionOk="0" h="15" w="36">
                  <a:moveTo>
                    <a:pt x="1" y="1"/>
                  </a:moveTo>
                  <a:cubicBezTo>
                    <a:pt x="15" y="4"/>
                    <a:pt x="25" y="8"/>
                    <a:pt x="36" y="15"/>
                  </a:cubicBezTo>
                  <a:cubicBezTo>
                    <a:pt x="25" y="8"/>
                    <a:pt x="15"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8"/>
            <p:cNvSpPr/>
            <p:nvPr/>
          </p:nvSpPr>
          <p:spPr>
            <a:xfrm>
              <a:off x="3346650" y="2053937"/>
              <a:ext cx="4210" cy="1118"/>
            </a:xfrm>
            <a:custGeom>
              <a:rect b="b" l="l" r="r" t="t"/>
              <a:pathLst>
                <a:path extrusionOk="0" h="43" w="162">
                  <a:moveTo>
                    <a:pt x="0" y="0"/>
                  </a:moveTo>
                  <a:cubicBezTo>
                    <a:pt x="56" y="7"/>
                    <a:pt x="109" y="21"/>
                    <a:pt x="161" y="42"/>
                  </a:cubicBezTo>
                  <a:cubicBezTo>
                    <a:pt x="109" y="21"/>
                    <a:pt x="56"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8"/>
            <p:cNvSpPr/>
            <p:nvPr/>
          </p:nvSpPr>
          <p:spPr>
            <a:xfrm>
              <a:off x="3335371" y="2061474"/>
              <a:ext cx="468" cy="26"/>
            </a:xfrm>
            <a:custGeom>
              <a:rect b="b" l="l" r="r" t="t"/>
              <a:pathLst>
                <a:path extrusionOk="0" h="1" w="18">
                  <a:moveTo>
                    <a:pt x="0" y="1"/>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8"/>
            <p:cNvSpPr/>
            <p:nvPr/>
          </p:nvSpPr>
          <p:spPr>
            <a:xfrm>
              <a:off x="3332279" y="2061474"/>
              <a:ext cx="2287" cy="104"/>
            </a:xfrm>
            <a:custGeom>
              <a:rect b="b" l="l" r="r" t="t"/>
              <a:pathLst>
                <a:path extrusionOk="0" h="4" w="88">
                  <a:moveTo>
                    <a:pt x="0" y="1"/>
                  </a:moveTo>
                  <a:cubicBezTo>
                    <a:pt x="16" y="2"/>
                    <a:pt x="32" y="3"/>
                    <a:pt x="47" y="3"/>
                  </a:cubicBezTo>
                  <a:cubicBezTo>
                    <a:pt x="61" y="3"/>
                    <a:pt x="75" y="2"/>
                    <a:pt x="8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8"/>
            <p:cNvSpPr/>
            <p:nvPr/>
          </p:nvSpPr>
          <p:spPr>
            <a:xfrm>
              <a:off x="3355928" y="2058200"/>
              <a:ext cx="5562" cy="2131"/>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8"/>
            <p:cNvSpPr/>
            <p:nvPr/>
          </p:nvSpPr>
          <p:spPr>
            <a:xfrm>
              <a:off x="3331551" y="2061474"/>
              <a:ext cx="754" cy="26"/>
            </a:xfrm>
            <a:custGeom>
              <a:rect b="b" l="l" r="r" t="t"/>
              <a:pathLst>
                <a:path extrusionOk="0" h="1" w="29">
                  <a:moveTo>
                    <a:pt x="0" y="1"/>
                  </a:moveTo>
                  <a:lnTo>
                    <a:pt x="2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8"/>
            <p:cNvSpPr/>
            <p:nvPr/>
          </p:nvSpPr>
          <p:spPr>
            <a:xfrm>
              <a:off x="3330719" y="2061396"/>
              <a:ext cx="676" cy="104"/>
            </a:xfrm>
            <a:custGeom>
              <a:rect b="b" l="l" r="r" t="t"/>
              <a:pathLst>
                <a:path extrusionOk="0" h="4" w="26">
                  <a:moveTo>
                    <a:pt x="1" y="0"/>
                  </a:moveTo>
                  <a:lnTo>
                    <a:pt x="2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8"/>
            <p:cNvSpPr/>
            <p:nvPr/>
          </p:nvSpPr>
          <p:spPr>
            <a:xfrm>
              <a:off x="3329992" y="2061292"/>
              <a:ext cx="572" cy="130"/>
            </a:xfrm>
            <a:custGeom>
              <a:rect b="b" l="l" r="r" t="t"/>
              <a:pathLst>
                <a:path extrusionOk="0" h="5" w="22">
                  <a:moveTo>
                    <a:pt x="1" y="1"/>
                  </a:moveTo>
                  <a:lnTo>
                    <a:pt x="22"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8"/>
            <p:cNvSpPr/>
            <p:nvPr/>
          </p:nvSpPr>
          <p:spPr>
            <a:xfrm>
              <a:off x="3364842" y="2058485"/>
              <a:ext cx="2105" cy="1014"/>
            </a:xfrm>
            <a:custGeom>
              <a:rect b="b" l="l" r="r" t="t"/>
              <a:pathLst>
                <a:path extrusionOk="0" h="39" w="81">
                  <a:moveTo>
                    <a:pt x="81" y="39"/>
                  </a:moveTo>
                  <a:lnTo>
                    <a:pt x="81" y="39"/>
                  </a:lnTo>
                  <a:lnTo>
                    <a:pt x="67" y="0"/>
                  </a:lnTo>
                  <a:lnTo>
                    <a:pt x="0" y="25"/>
                  </a:lnTo>
                  <a:lnTo>
                    <a:pt x="6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8"/>
            <p:cNvSpPr/>
            <p:nvPr/>
          </p:nvSpPr>
          <p:spPr>
            <a:xfrm>
              <a:off x="3329082" y="2061214"/>
              <a:ext cx="676" cy="104"/>
            </a:xfrm>
            <a:custGeom>
              <a:rect b="b" l="l" r="r" t="t"/>
              <a:pathLst>
                <a:path extrusionOk="0" h="4" w="26">
                  <a:moveTo>
                    <a:pt x="1" y="0"/>
                  </a:moveTo>
                  <a:lnTo>
                    <a:pt x="2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8"/>
            <p:cNvSpPr/>
            <p:nvPr/>
          </p:nvSpPr>
          <p:spPr>
            <a:xfrm>
              <a:off x="3334644" y="2061474"/>
              <a:ext cx="572" cy="26"/>
            </a:xfrm>
            <a:custGeom>
              <a:rect b="b" l="l" r="r" t="t"/>
              <a:pathLst>
                <a:path extrusionOk="0" h="1" w="22">
                  <a:moveTo>
                    <a:pt x="0" y="1"/>
                  </a:moveTo>
                  <a:lnTo>
                    <a:pt x="2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8"/>
            <p:cNvSpPr/>
            <p:nvPr/>
          </p:nvSpPr>
          <p:spPr>
            <a:xfrm>
              <a:off x="3328718" y="2061110"/>
              <a:ext cx="208" cy="26"/>
            </a:xfrm>
            <a:custGeom>
              <a:rect b="b" l="l" r="r" t="t"/>
              <a:pathLst>
                <a:path extrusionOk="0" h="1" w="8">
                  <a:moveTo>
                    <a:pt x="1" y="1"/>
                  </a:moveTo>
                  <a:lnTo>
                    <a:pt x="1" y="1"/>
                  </a:ln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8"/>
            <p:cNvSpPr/>
            <p:nvPr/>
          </p:nvSpPr>
          <p:spPr>
            <a:xfrm>
              <a:off x="3368663" y="2047700"/>
              <a:ext cx="74094" cy="27886"/>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8"/>
            <p:cNvSpPr/>
            <p:nvPr/>
          </p:nvSpPr>
          <p:spPr>
            <a:xfrm>
              <a:off x="3441457" y="2054301"/>
              <a:ext cx="104" cy="26"/>
            </a:xfrm>
            <a:custGeom>
              <a:rect b="b" l="l" r="r" t="t"/>
              <a:pathLst>
                <a:path extrusionOk="0" h="1" w="4">
                  <a:moveTo>
                    <a:pt x="0"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8"/>
            <p:cNvSpPr/>
            <p:nvPr/>
          </p:nvSpPr>
          <p:spPr>
            <a:xfrm>
              <a:off x="3436987" y="2052924"/>
              <a:ext cx="130" cy="26"/>
            </a:xfrm>
            <a:custGeom>
              <a:rect b="b" l="l" r="r" t="t"/>
              <a:pathLst>
                <a:path extrusionOk="0" h="1" w="5">
                  <a:moveTo>
                    <a:pt x="1"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8"/>
            <p:cNvSpPr/>
            <p:nvPr/>
          </p:nvSpPr>
          <p:spPr>
            <a:xfrm>
              <a:off x="3419783" y="2049467"/>
              <a:ext cx="5769" cy="936"/>
            </a:xfrm>
            <a:custGeom>
              <a:rect b="b" l="l" r="r" t="t"/>
              <a:pathLst>
                <a:path extrusionOk="0" h="36" w="222">
                  <a:moveTo>
                    <a:pt x="222" y="32"/>
                  </a:moveTo>
                  <a:cubicBezTo>
                    <a:pt x="145" y="36"/>
                    <a:pt x="71" y="25"/>
                    <a:pt x="1" y="1"/>
                  </a:cubicBezTo>
                  <a:cubicBezTo>
                    <a:pt x="71" y="25"/>
                    <a:pt x="145" y="36"/>
                    <a:pt x="222"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8"/>
            <p:cNvSpPr/>
            <p:nvPr/>
          </p:nvSpPr>
          <p:spPr>
            <a:xfrm>
              <a:off x="3442263" y="2054483"/>
              <a:ext cx="208" cy="26"/>
            </a:xfrm>
            <a:custGeom>
              <a:rect b="b" l="l" r="r" t="t"/>
              <a:pathLst>
                <a:path extrusionOk="0" h="1" w="8">
                  <a:moveTo>
                    <a:pt x="1" y="0"/>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8"/>
            <p:cNvSpPr/>
            <p:nvPr/>
          </p:nvSpPr>
          <p:spPr>
            <a:xfrm>
              <a:off x="3437897" y="2053288"/>
              <a:ext cx="130" cy="26"/>
            </a:xfrm>
            <a:custGeom>
              <a:rect b="b" l="l" r="r" t="t"/>
              <a:pathLst>
                <a:path extrusionOk="0" h="1" w="5">
                  <a:moveTo>
                    <a:pt x="1"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8"/>
            <p:cNvSpPr/>
            <p:nvPr/>
          </p:nvSpPr>
          <p:spPr>
            <a:xfrm>
              <a:off x="3437273" y="2053028"/>
              <a:ext cx="104" cy="26"/>
            </a:xfrm>
            <a:custGeom>
              <a:rect b="b" l="l" r="r" t="t"/>
              <a:pathLst>
                <a:path extrusionOk="0" h="1" w="4">
                  <a:moveTo>
                    <a:pt x="0"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8"/>
            <p:cNvSpPr/>
            <p:nvPr/>
          </p:nvSpPr>
          <p:spPr>
            <a:xfrm>
              <a:off x="3437455" y="2053106"/>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8"/>
            <p:cNvSpPr/>
            <p:nvPr/>
          </p:nvSpPr>
          <p:spPr>
            <a:xfrm>
              <a:off x="3436909" y="2052742"/>
              <a:ext cx="26" cy="2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8"/>
            <p:cNvSpPr/>
            <p:nvPr/>
          </p:nvSpPr>
          <p:spPr>
            <a:xfrm>
              <a:off x="3438183" y="2053470"/>
              <a:ext cx="208" cy="130"/>
            </a:xfrm>
            <a:custGeom>
              <a:rect b="b" l="l" r="r" t="t"/>
              <a:pathLst>
                <a:path extrusionOk="0" h="5" w="8">
                  <a:moveTo>
                    <a:pt x="0" y="1"/>
                  </a:moveTo>
                  <a:lnTo>
                    <a:pt x="7"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8"/>
            <p:cNvSpPr/>
            <p:nvPr/>
          </p:nvSpPr>
          <p:spPr>
            <a:xfrm>
              <a:off x="3391949" y="2047648"/>
              <a:ext cx="676" cy="494"/>
            </a:xfrm>
            <a:custGeom>
              <a:rect b="b" l="l" r="r" t="t"/>
              <a:pathLst>
                <a:path extrusionOk="0" h="19" w="26">
                  <a:moveTo>
                    <a:pt x="25" y="18"/>
                  </a:moveTo>
                  <a:cubicBezTo>
                    <a:pt x="18" y="11"/>
                    <a:pt x="8" y="8"/>
                    <a:pt x="1" y="1"/>
                  </a:cubicBezTo>
                  <a:lnTo>
                    <a:pt x="1" y="1"/>
                  </a:lnTo>
                  <a:cubicBezTo>
                    <a:pt x="8" y="8"/>
                    <a:pt x="18" y="11"/>
                    <a:pt x="25"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8"/>
            <p:cNvSpPr/>
            <p:nvPr/>
          </p:nvSpPr>
          <p:spPr>
            <a:xfrm>
              <a:off x="3436727" y="2052664"/>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8"/>
            <p:cNvSpPr/>
            <p:nvPr/>
          </p:nvSpPr>
          <p:spPr>
            <a:xfrm>
              <a:off x="3438624" y="2053574"/>
              <a:ext cx="208" cy="104"/>
            </a:xfrm>
            <a:custGeom>
              <a:rect b="b" l="l" r="r" t="t"/>
              <a:pathLst>
                <a:path extrusionOk="0" h="4" w="8">
                  <a:moveTo>
                    <a:pt x="1" y="0"/>
                  </a:moveTo>
                  <a:lnTo>
                    <a:pt x="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8"/>
            <p:cNvSpPr/>
            <p:nvPr/>
          </p:nvSpPr>
          <p:spPr>
            <a:xfrm>
              <a:off x="3439170" y="2053755"/>
              <a:ext cx="208" cy="104"/>
            </a:xfrm>
            <a:custGeom>
              <a:rect b="b" l="l" r="r" t="t"/>
              <a:pathLst>
                <a:path extrusionOk="0" h="4" w="8">
                  <a:moveTo>
                    <a:pt x="1" y="0"/>
                  </a:moveTo>
                  <a:lnTo>
                    <a:pt x="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8"/>
            <p:cNvSpPr/>
            <p:nvPr/>
          </p:nvSpPr>
          <p:spPr>
            <a:xfrm>
              <a:off x="3415416" y="2048922"/>
              <a:ext cx="4392" cy="572"/>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8"/>
            <p:cNvSpPr/>
            <p:nvPr/>
          </p:nvSpPr>
          <p:spPr>
            <a:xfrm>
              <a:off x="3439716" y="2053937"/>
              <a:ext cx="208" cy="26"/>
            </a:xfrm>
            <a:custGeom>
              <a:rect b="b" l="l" r="r" t="t"/>
              <a:pathLst>
                <a:path extrusionOk="0" h="1" w="8">
                  <a:moveTo>
                    <a:pt x="1" y="0"/>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8"/>
            <p:cNvSpPr/>
            <p:nvPr/>
          </p:nvSpPr>
          <p:spPr>
            <a:xfrm>
              <a:off x="3368403" y="2063579"/>
              <a:ext cx="4106" cy="8031"/>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8"/>
            <p:cNvSpPr/>
            <p:nvPr/>
          </p:nvSpPr>
          <p:spPr>
            <a:xfrm>
              <a:off x="3434986" y="2064853"/>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8"/>
            <p:cNvSpPr/>
            <p:nvPr/>
          </p:nvSpPr>
          <p:spPr>
            <a:xfrm>
              <a:off x="3434804" y="2064749"/>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8"/>
            <p:cNvSpPr/>
            <p:nvPr/>
          </p:nvSpPr>
          <p:spPr>
            <a:xfrm>
              <a:off x="3438183" y="2066204"/>
              <a:ext cx="104" cy="26"/>
            </a:xfrm>
            <a:custGeom>
              <a:rect b="b" l="l" r="r" t="t"/>
              <a:pathLst>
                <a:path extrusionOk="0" h="1" w="4">
                  <a:moveTo>
                    <a:pt x="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8"/>
            <p:cNvSpPr/>
            <p:nvPr/>
          </p:nvSpPr>
          <p:spPr>
            <a:xfrm>
              <a:off x="3437169" y="2065840"/>
              <a:ext cx="208" cy="130"/>
            </a:xfrm>
            <a:custGeom>
              <a:rect b="b" l="l" r="r" t="t"/>
              <a:pathLst>
                <a:path extrusionOk="0" h="5" w="8">
                  <a:moveTo>
                    <a:pt x="1" y="1"/>
                  </a:moveTo>
                  <a:lnTo>
                    <a:pt x="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8"/>
            <p:cNvSpPr/>
            <p:nvPr/>
          </p:nvSpPr>
          <p:spPr>
            <a:xfrm>
              <a:off x="3435168" y="206503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8"/>
            <p:cNvSpPr/>
            <p:nvPr/>
          </p:nvSpPr>
          <p:spPr>
            <a:xfrm>
              <a:off x="3372483" y="2071584"/>
              <a:ext cx="1221" cy="1481"/>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8"/>
            <p:cNvSpPr/>
            <p:nvPr/>
          </p:nvSpPr>
          <p:spPr>
            <a:xfrm>
              <a:off x="3435454" y="2065113"/>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8"/>
            <p:cNvSpPr/>
            <p:nvPr/>
          </p:nvSpPr>
          <p:spPr>
            <a:xfrm>
              <a:off x="3436000" y="2065398"/>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8"/>
            <p:cNvSpPr/>
            <p:nvPr/>
          </p:nvSpPr>
          <p:spPr>
            <a:xfrm>
              <a:off x="3436441" y="2065658"/>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8"/>
            <p:cNvSpPr/>
            <p:nvPr/>
          </p:nvSpPr>
          <p:spPr>
            <a:xfrm>
              <a:off x="3372041" y="2070856"/>
              <a:ext cx="1014" cy="1377"/>
            </a:xfrm>
            <a:custGeom>
              <a:rect b="b" l="l" r="r" t="t"/>
              <a:pathLst>
                <a:path extrusionOk="0" h="53" w="39">
                  <a:moveTo>
                    <a:pt x="0" y="0"/>
                  </a:moveTo>
                  <a:lnTo>
                    <a:pt x="0" y="0"/>
                  </a:lnTo>
                  <a:cubicBezTo>
                    <a:pt x="14" y="21"/>
                    <a:pt x="25" y="35"/>
                    <a:pt x="39" y="53"/>
                  </a:cubicBezTo>
                  <a:lnTo>
                    <a:pt x="21" y="28"/>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8"/>
            <p:cNvSpPr/>
            <p:nvPr/>
          </p:nvSpPr>
          <p:spPr>
            <a:xfrm>
              <a:off x="3370300" y="2060928"/>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8"/>
            <p:cNvSpPr/>
            <p:nvPr/>
          </p:nvSpPr>
          <p:spPr>
            <a:xfrm>
              <a:off x="3370040" y="2061214"/>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8"/>
            <p:cNvSpPr/>
            <p:nvPr/>
          </p:nvSpPr>
          <p:spPr>
            <a:xfrm>
              <a:off x="3369676" y="2061578"/>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8"/>
            <p:cNvSpPr/>
            <p:nvPr/>
          </p:nvSpPr>
          <p:spPr>
            <a:xfrm>
              <a:off x="3370482" y="2060746"/>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8"/>
            <p:cNvSpPr/>
            <p:nvPr/>
          </p:nvSpPr>
          <p:spPr>
            <a:xfrm>
              <a:off x="3368845" y="2062748"/>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8"/>
            <p:cNvSpPr/>
            <p:nvPr/>
          </p:nvSpPr>
          <p:spPr>
            <a:xfrm>
              <a:off x="3369313" y="2062020"/>
              <a:ext cx="26" cy="130"/>
            </a:xfrm>
            <a:custGeom>
              <a:rect b="b" l="l" r="r" t="t"/>
              <a:pathLst>
                <a:path extrusionOk="0" h="5" w="1">
                  <a:moveTo>
                    <a:pt x="0"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8"/>
            <p:cNvSpPr/>
            <p:nvPr/>
          </p:nvSpPr>
          <p:spPr>
            <a:xfrm>
              <a:off x="3386413" y="2051391"/>
              <a:ext cx="650" cy="650"/>
            </a:xfrm>
            <a:custGeom>
              <a:rect b="b" l="l" r="r" t="t"/>
              <a:pathLst>
                <a:path extrusionOk="0" h="25" w="25">
                  <a:moveTo>
                    <a:pt x="25" y="0"/>
                  </a:moveTo>
                  <a:cubicBezTo>
                    <a:pt x="14" y="7"/>
                    <a:pt x="7" y="14"/>
                    <a:pt x="0" y="25"/>
                  </a:cubicBezTo>
                  <a:cubicBezTo>
                    <a:pt x="7" y="14"/>
                    <a:pt x="18" y="7"/>
                    <a:pt x="2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8"/>
            <p:cNvSpPr/>
            <p:nvPr/>
          </p:nvSpPr>
          <p:spPr>
            <a:xfrm>
              <a:off x="3370664" y="2060746"/>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8"/>
            <p:cNvSpPr/>
            <p:nvPr/>
          </p:nvSpPr>
          <p:spPr>
            <a:xfrm>
              <a:off x="3391403" y="2047648"/>
              <a:ext cx="572" cy="312"/>
            </a:xfrm>
            <a:custGeom>
              <a:rect b="b" l="l" r="r" t="t"/>
              <a:pathLst>
                <a:path extrusionOk="0" h="12" w="22">
                  <a:moveTo>
                    <a:pt x="22" y="1"/>
                  </a:moveTo>
                  <a:lnTo>
                    <a:pt x="1" y="11"/>
                  </a:lnTo>
                  <a:lnTo>
                    <a:pt x="2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8"/>
            <p:cNvSpPr/>
            <p:nvPr/>
          </p:nvSpPr>
          <p:spPr>
            <a:xfrm>
              <a:off x="3390233" y="2048116"/>
              <a:ext cx="936" cy="650"/>
            </a:xfrm>
            <a:custGeom>
              <a:rect b="b" l="l" r="r" t="t"/>
              <a:pathLst>
                <a:path extrusionOk="0" h="25" w="36">
                  <a:moveTo>
                    <a:pt x="0" y="25"/>
                  </a:moveTo>
                  <a:lnTo>
                    <a:pt x="3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8"/>
            <p:cNvSpPr/>
            <p:nvPr/>
          </p:nvSpPr>
          <p:spPr>
            <a:xfrm>
              <a:off x="3368403" y="2063579"/>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8"/>
            <p:cNvSpPr/>
            <p:nvPr/>
          </p:nvSpPr>
          <p:spPr>
            <a:xfrm>
              <a:off x="3389220" y="2048922"/>
              <a:ext cx="676" cy="572"/>
            </a:xfrm>
            <a:custGeom>
              <a:rect b="b" l="l" r="r" t="t"/>
              <a:pathLst>
                <a:path extrusionOk="0" h="22" w="26">
                  <a:moveTo>
                    <a:pt x="1" y="22"/>
                  </a:move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8"/>
            <p:cNvSpPr/>
            <p:nvPr/>
          </p:nvSpPr>
          <p:spPr>
            <a:xfrm>
              <a:off x="3385400" y="2052300"/>
              <a:ext cx="754" cy="936"/>
            </a:xfrm>
            <a:custGeom>
              <a:rect b="b" l="l" r="r" t="t"/>
              <a:pathLst>
                <a:path extrusionOk="0" h="36" w="29">
                  <a:moveTo>
                    <a:pt x="1" y="35"/>
                  </a:moveTo>
                  <a:cubicBezTo>
                    <a:pt x="11" y="25"/>
                    <a:pt x="22" y="11"/>
                    <a:pt x="29" y="0"/>
                  </a:cubicBezTo>
                  <a:cubicBezTo>
                    <a:pt x="22" y="11"/>
                    <a:pt x="11" y="25"/>
                    <a:pt x="1" y="3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8"/>
            <p:cNvSpPr/>
            <p:nvPr/>
          </p:nvSpPr>
          <p:spPr>
            <a:xfrm>
              <a:off x="3388232" y="2049753"/>
              <a:ext cx="650" cy="468"/>
            </a:xfrm>
            <a:custGeom>
              <a:rect b="b" l="l" r="r" t="t"/>
              <a:pathLst>
                <a:path extrusionOk="0" h="18" w="25">
                  <a:moveTo>
                    <a:pt x="0" y="18"/>
                  </a:moveTo>
                  <a:lnTo>
                    <a:pt x="2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8"/>
            <p:cNvSpPr/>
            <p:nvPr/>
          </p:nvSpPr>
          <p:spPr>
            <a:xfrm>
              <a:off x="3387323" y="2050559"/>
              <a:ext cx="650" cy="494"/>
            </a:xfrm>
            <a:custGeom>
              <a:rect b="b" l="l" r="r" t="t"/>
              <a:pathLst>
                <a:path extrusionOk="0" h="19" w="25">
                  <a:moveTo>
                    <a:pt x="0" y="18"/>
                  </a:move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8"/>
            <p:cNvSpPr/>
            <p:nvPr/>
          </p:nvSpPr>
          <p:spPr>
            <a:xfrm>
              <a:off x="3368403" y="2063657"/>
              <a:ext cx="26" cy="2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8"/>
            <p:cNvSpPr/>
            <p:nvPr/>
          </p:nvSpPr>
          <p:spPr>
            <a:xfrm>
              <a:off x="2993828" y="2180658"/>
              <a:ext cx="43765" cy="8342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8"/>
            <p:cNvSpPr/>
            <p:nvPr/>
          </p:nvSpPr>
          <p:spPr>
            <a:xfrm>
              <a:off x="3177880" y="1974048"/>
              <a:ext cx="52523" cy="44337"/>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8"/>
            <p:cNvSpPr/>
            <p:nvPr/>
          </p:nvSpPr>
          <p:spPr>
            <a:xfrm>
              <a:off x="3213640" y="2038266"/>
              <a:ext cx="5484" cy="7875"/>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8"/>
            <p:cNvSpPr/>
            <p:nvPr/>
          </p:nvSpPr>
          <p:spPr>
            <a:xfrm>
              <a:off x="3168134" y="2011056"/>
              <a:ext cx="49794" cy="34825"/>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8"/>
            <p:cNvSpPr/>
            <p:nvPr/>
          </p:nvSpPr>
          <p:spPr>
            <a:xfrm>
              <a:off x="3176502" y="2016358"/>
              <a:ext cx="494" cy="104"/>
            </a:xfrm>
            <a:custGeom>
              <a:rect b="b" l="l" r="r" t="t"/>
              <a:pathLst>
                <a:path extrusionOk="0" h="4" w="19">
                  <a:moveTo>
                    <a:pt x="1" y="0"/>
                  </a:moveTo>
                  <a:lnTo>
                    <a:pt x="1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8"/>
            <p:cNvSpPr/>
            <p:nvPr/>
          </p:nvSpPr>
          <p:spPr>
            <a:xfrm>
              <a:off x="3211535" y="2020360"/>
              <a:ext cx="1040" cy="1014"/>
            </a:xfrm>
            <a:custGeom>
              <a:rect b="b" l="l" r="r" t="t"/>
              <a:pathLst>
                <a:path extrusionOk="0" h="39" w="40">
                  <a:moveTo>
                    <a:pt x="1" y="0"/>
                  </a:moveTo>
                  <a:cubicBezTo>
                    <a:pt x="11" y="14"/>
                    <a:pt x="25" y="25"/>
                    <a:pt x="39" y="39"/>
                  </a:cubicBezTo>
                  <a:cubicBezTo>
                    <a:pt x="25" y="25"/>
                    <a:pt x="11" y="1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8"/>
            <p:cNvSpPr/>
            <p:nvPr/>
          </p:nvSpPr>
          <p:spPr>
            <a:xfrm>
              <a:off x="3178867" y="2016981"/>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8"/>
            <p:cNvSpPr/>
            <p:nvPr/>
          </p:nvSpPr>
          <p:spPr>
            <a:xfrm>
              <a:off x="3175593" y="2015994"/>
              <a:ext cx="494" cy="208"/>
            </a:xfrm>
            <a:custGeom>
              <a:rect b="b" l="l" r="r" t="t"/>
              <a:pathLst>
                <a:path extrusionOk="0" h="8" w="19">
                  <a:moveTo>
                    <a:pt x="1" y="0"/>
                  </a:moveTo>
                  <a:lnTo>
                    <a:pt x="18"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8"/>
            <p:cNvSpPr/>
            <p:nvPr/>
          </p:nvSpPr>
          <p:spPr>
            <a:xfrm>
              <a:off x="3174605" y="2015526"/>
              <a:ext cx="572" cy="208"/>
            </a:xfrm>
            <a:custGeom>
              <a:rect b="b" l="l" r="r" t="t"/>
              <a:pathLst>
                <a:path extrusionOk="0" h="8" w="22">
                  <a:moveTo>
                    <a:pt x="0" y="1"/>
                  </a:moveTo>
                  <a:lnTo>
                    <a:pt x="2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8"/>
            <p:cNvSpPr/>
            <p:nvPr/>
          </p:nvSpPr>
          <p:spPr>
            <a:xfrm>
              <a:off x="3177958" y="2016800"/>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8"/>
            <p:cNvSpPr/>
            <p:nvPr/>
          </p:nvSpPr>
          <p:spPr>
            <a:xfrm>
              <a:off x="3177334" y="2016618"/>
              <a:ext cx="286" cy="130"/>
            </a:xfrm>
            <a:custGeom>
              <a:rect b="b" l="l" r="r" t="t"/>
              <a:pathLst>
                <a:path extrusionOk="0" h="5" w="11">
                  <a:moveTo>
                    <a:pt x="0" y="1"/>
                  </a:moveTo>
                  <a:lnTo>
                    <a:pt x="1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8"/>
            <p:cNvSpPr/>
            <p:nvPr/>
          </p:nvSpPr>
          <p:spPr>
            <a:xfrm>
              <a:off x="3178426" y="2016904"/>
              <a:ext cx="208" cy="26"/>
            </a:xfrm>
            <a:custGeom>
              <a:rect b="b" l="l" r="r" t="t"/>
              <a:pathLst>
                <a:path extrusionOk="0" h="1" w="8">
                  <a:moveTo>
                    <a:pt x="0" y="0"/>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8"/>
            <p:cNvSpPr/>
            <p:nvPr/>
          </p:nvSpPr>
          <p:spPr>
            <a:xfrm>
              <a:off x="3212809" y="2021529"/>
              <a:ext cx="1221" cy="1040"/>
            </a:xfrm>
            <a:custGeom>
              <a:rect b="b" l="l" r="r" t="t"/>
              <a:pathLst>
                <a:path extrusionOk="0" h="40" w="47">
                  <a:moveTo>
                    <a:pt x="1" y="1"/>
                  </a:moveTo>
                  <a:cubicBezTo>
                    <a:pt x="15" y="15"/>
                    <a:pt x="29" y="25"/>
                    <a:pt x="46" y="39"/>
                  </a:cubicBezTo>
                  <a:cubicBezTo>
                    <a:pt x="29" y="25"/>
                    <a:pt x="15" y="15"/>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8"/>
            <p:cNvSpPr/>
            <p:nvPr/>
          </p:nvSpPr>
          <p:spPr>
            <a:xfrm>
              <a:off x="3210548" y="2040631"/>
              <a:ext cx="104" cy="390"/>
            </a:xfrm>
            <a:custGeom>
              <a:rect b="b" l="l" r="r" t="t"/>
              <a:pathLst>
                <a:path extrusionOk="0" h="15" w="4">
                  <a:moveTo>
                    <a:pt x="4" y="1"/>
                  </a:moveTo>
                  <a:lnTo>
                    <a:pt x="0"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8"/>
            <p:cNvSpPr/>
            <p:nvPr/>
          </p:nvSpPr>
          <p:spPr>
            <a:xfrm>
              <a:off x="3210808" y="2039644"/>
              <a:ext cx="208" cy="390"/>
            </a:xfrm>
            <a:custGeom>
              <a:rect b="b" l="l" r="r" t="t"/>
              <a:pathLst>
                <a:path extrusionOk="0" h="15" w="8">
                  <a:moveTo>
                    <a:pt x="8" y="0"/>
                  </a:moveTo>
                  <a:lnTo>
                    <a:pt x="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8"/>
            <p:cNvSpPr/>
            <p:nvPr/>
          </p:nvSpPr>
          <p:spPr>
            <a:xfrm>
              <a:off x="3211535" y="2038006"/>
              <a:ext cx="208" cy="286"/>
            </a:xfrm>
            <a:custGeom>
              <a:rect b="b" l="l" r="r" t="t"/>
              <a:pathLst>
                <a:path extrusionOk="0" h="11" w="8">
                  <a:moveTo>
                    <a:pt x="8"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8"/>
            <p:cNvSpPr/>
            <p:nvPr/>
          </p:nvSpPr>
          <p:spPr>
            <a:xfrm>
              <a:off x="3213095" y="2035823"/>
              <a:ext cx="208" cy="208"/>
            </a:xfrm>
            <a:custGeom>
              <a:rect b="b" l="l" r="r" t="t"/>
              <a:pathLst>
                <a:path extrusionOk="0" h="8" w="8">
                  <a:moveTo>
                    <a:pt x="7"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8"/>
            <p:cNvSpPr/>
            <p:nvPr/>
          </p:nvSpPr>
          <p:spPr>
            <a:xfrm>
              <a:off x="3212627" y="2036551"/>
              <a:ext cx="26" cy="2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8"/>
            <p:cNvSpPr/>
            <p:nvPr/>
          </p:nvSpPr>
          <p:spPr>
            <a:xfrm>
              <a:off x="3213640" y="2035278"/>
              <a:ext cx="208" cy="208"/>
            </a:xfrm>
            <a:custGeom>
              <a:rect b="b" l="l" r="r" t="t"/>
              <a:pathLst>
                <a:path extrusionOk="0" h="8" w="8">
                  <a:moveTo>
                    <a:pt x="0" y="7"/>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8"/>
            <p:cNvSpPr/>
            <p:nvPr/>
          </p:nvSpPr>
          <p:spPr>
            <a:xfrm>
              <a:off x="3212081" y="2037279"/>
              <a:ext cx="130" cy="208"/>
            </a:xfrm>
            <a:custGeom>
              <a:rect b="b" l="l" r="r" t="t"/>
              <a:pathLst>
                <a:path extrusionOk="0" h="8" w="5">
                  <a:moveTo>
                    <a:pt x="4"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8"/>
            <p:cNvSpPr/>
            <p:nvPr/>
          </p:nvSpPr>
          <p:spPr>
            <a:xfrm>
              <a:off x="3210002" y="2044478"/>
              <a:ext cx="26" cy="182"/>
            </a:xfrm>
            <a:custGeom>
              <a:rect b="b" l="l" r="r" t="t"/>
              <a:pathLst>
                <a:path extrusionOk="0" h="7" w="1">
                  <a:moveTo>
                    <a:pt x="0"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8"/>
            <p:cNvSpPr/>
            <p:nvPr/>
          </p:nvSpPr>
          <p:spPr>
            <a:xfrm>
              <a:off x="3215174" y="2034004"/>
              <a:ext cx="208" cy="208"/>
            </a:xfrm>
            <a:custGeom>
              <a:rect b="b" l="l" r="r" t="t"/>
              <a:pathLst>
                <a:path extrusionOk="0" h="8" w="8">
                  <a:moveTo>
                    <a:pt x="8"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8"/>
            <p:cNvSpPr/>
            <p:nvPr/>
          </p:nvSpPr>
          <p:spPr>
            <a:xfrm>
              <a:off x="3210366" y="2041645"/>
              <a:ext cx="104" cy="468"/>
            </a:xfrm>
            <a:custGeom>
              <a:rect b="b" l="l" r="r" t="t"/>
              <a:pathLst>
                <a:path extrusionOk="0" h="18" w="4">
                  <a:moveTo>
                    <a:pt x="4" y="0"/>
                  </a:moveTo>
                  <a:lnTo>
                    <a:pt x="4" y="0"/>
                  </a:lnTo>
                  <a:cubicBezTo>
                    <a:pt x="0" y="7"/>
                    <a:pt x="0" y="11"/>
                    <a:pt x="0" y="18"/>
                  </a:cubicBezTo>
                  <a:cubicBezTo>
                    <a:pt x="0" y="11"/>
                    <a:pt x="4" y="7"/>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8"/>
            <p:cNvSpPr/>
            <p:nvPr/>
          </p:nvSpPr>
          <p:spPr>
            <a:xfrm>
              <a:off x="3210184" y="2042918"/>
              <a:ext cx="26" cy="390"/>
            </a:xfrm>
            <a:custGeom>
              <a:rect b="b" l="l" r="r" t="t"/>
              <a:pathLst>
                <a:path extrusionOk="0" h="15" w="1">
                  <a:moveTo>
                    <a:pt x="0" y="0"/>
                  </a:moveTo>
                  <a:cubicBezTo>
                    <a:pt x="0" y="4"/>
                    <a:pt x="0" y="7"/>
                    <a:pt x="0" y="14"/>
                  </a:cubicBezTo>
                  <a:cubicBezTo>
                    <a:pt x="0" y="7"/>
                    <a:pt x="0" y="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8"/>
            <p:cNvSpPr/>
            <p:nvPr/>
          </p:nvSpPr>
          <p:spPr>
            <a:xfrm>
              <a:off x="3211171" y="2038812"/>
              <a:ext cx="208" cy="312"/>
            </a:xfrm>
            <a:custGeom>
              <a:rect b="b" l="l" r="r" t="t"/>
              <a:pathLst>
                <a:path extrusionOk="0" h="12" w="8">
                  <a:moveTo>
                    <a:pt x="8"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8"/>
            <p:cNvSpPr/>
            <p:nvPr/>
          </p:nvSpPr>
          <p:spPr>
            <a:xfrm>
              <a:off x="3214628" y="2034368"/>
              <a:ext cx="208" cy="208"/>
            </a:xfrm>
            <a:custGeom>
              <a:rect b="b" l="l" r="r" t="t"/>
              <a:pathLst>
                <a:path extrusionOk="0" h="8" w="8">
                  <a:moveTo>
                    <a:pt x="8"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8"/>
            <p:cNvSpPr/>
            <p:nvPr/>
          </p:nvSpPr>
          <p:spPr>
            <a:xfrm>
              <a:off x="3214082" y="2034810"/>
              <a:ext cx="312" cy="208"/>
            </a:xfrm>
            <a:custGeom>
              <a:rect b="b" l="l" r="r" t="t"/>
              <a:pathLst>
                <a:path extrusionOk="0" h="8" w="12">
                  <a:moveTo>
                    <a:pt x="1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8"/>
            <p:cNvSpPr/>
            <p:nvPr/>
          </p:nvSpPr>
          <p:spPr>
            <a:xfrm>
              <a:off x="3417522" y="2069401"/>
              <a:ext cx="124668" cy="79317"/>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8"/>
            <p:cNvSpPr/>
            <p:nvPr/>
          </p:nvSpPr>
          <p:spPr>
            <a:xfrm>
              <a:off x="3449358" y="2074313"/>
              <a:ext cx="676" cy="1377"/>
            </a:xfrm>
            <a:custGeom>
              <a:rect b="b" l="l" r="r" t="t"/>
              <a:pathLst>
                <a:path extrusionOk="0" h="53" w="26">
                  <a:moveTo>
                    <a:pt x="1" y="53"/>
                  </a:moveTo>
                  <a:cubicBezTo>
                    <a:pt x="11" y="35"/>
                    <a:pt x="18" y="18"/>
                    <a:pt x="25" y="0"/>
                  </a:cubicBezTo>
                  <a:lnTo>
                    <a:pt x="25" y="0"/>
                  </a:lnTo>
                  <a:cubicBezTo>
                    <a:pt x="18" y="18"/>
                    <a:pt x="11" y="35"/>
                    <a:pt x="1" y="5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8"/>
            <p:cNvSpPr/>
            <p:nvPr/>
          </p:nvSpPr>
          <p:spPr>
            <a:xfrm>
              <a:off x="3447175" y="2077223"/>
              <a:ext cx="676" cy="468"/>
            </a:xfrm>
            <a:custGeom>
              <a:rect b="b" l="l" r="r" t="t"/>
              <a:pathLst>
                <a:path extrusionOk="0" h="18" w="26">
                  <a:moveTo>
                    <a:pt x="1" y="18"/>
                  </a:moveTo>
                  <a:lnTo>
                    <a:pt x="25" y="0"/>
                  </a:lnTo>
                  <a:lnTo>
                    <a:pt x="2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8"/>
            <p:cNvSpPr/>
            <p:nvPr/>
          </p:nvSpPr>
          <p:spPr>
            <a:xfrm>
              <a:off x="3417418" y="2109345"/>
              <a:ext cx="1481" cy="936"/>
            </a:xfrm>
            <a:custGeom>
              <a:rect b="b" l="l" r="r" t="t"/>
              <a:pathLst>
                <a:path extrusionOk="0" h="36" w="57">
                  <a:moveTo>
                    <a:pt x="57" y="0"/>
                  </a:moveTo>
                  <a:cubicBezTo>
                    <a:pt x="36" y="14"/>
                    <a:pt x="15" y="25"/>
                    <a:pt x="1" y="35"/>
                  </a:cubicBezTo>
                  <a:cubicBezTo>
                    <a:pt x="15" y="25"/>
                    <a:pt x="39" y="14"/>
                    <a:pt x="5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8"/>
            <p:cNvSpPr/>
            <p:nvPr/>
          </p:nvSpPr>
          <p:spPr>
            <a:xfrm>
              <a:off x="3448448" y="2076574"/>
              <a:ext cx="208" cy="130"/>
            </a:xfrm>
            <a:custGeom>
              <a:rect b="b" l="l" r="r" t="t"/>
              <a:pathLst>
                <a:path extrusionOk="0" h="5" w="8">
                  <a:moveTo>
                    <a:pt x="8"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8"/>
            <p:cNvSpPr/>
            <p:nvPr/>
          </p:nvSpPr>
          <p:spPr>
            <a:xfrm>
              <a:off x="3445823" y="2077769"/>
              <a:ext cx="1299" cy="832"/>
            </a:xfrm>
            <a:custGeom>
              <a:rect b="b" l="l" r="r" t="t"/>
              <a:pathLst>
                <a:path extrusionOk="0" h="32" w="50">
                  <a:moveTo>
                    <a:pt x="49" y="0"/>
                  </a:moveTo>
                  <a:lnTo>
                    <a:pt x="0"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8"/>
            <p:cNvSpPr/>
            <p:nvPr/>
          </p:nvSpPr>
          <p:spPr>
            <a:xfrm>
              <a:off x="3449098" y="2075846"/>
              <a:ext cx="208" cy="312"/>
            </a:xfrm>
            <a:custGeom>
              <a:rect b="b" l="l" r="r" t="t"/>
              <a:pathLst>
                <a:path extrusionOk="0" h="12" w="8">
                  <a:moveTo>
                    <a:pt x="7"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8"/>
            <p:cNvSpPr/>
            <p:nvPr/>
          </p:nvSpPr>
          <p:spPr>
            <a:xfrm>
              <a:off x="3507131" y="2066490"/>
              <a:ext cx="39711" cy="50158"/>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8"/>
            <p:cNvSpPr/>
            <p:nvPr/>
          </p:nvSpPr>
          <p:spPr>
            <a:xfrm>
              <a:off x="3513966" y="2080394"/>
              <a:ext cx="286" cy="390"/>
            </a:xfrm>
            <a:custGeom>
              <a:rect b="b" l="l" r="r" t="t"/>
              <a:pathLst>
                <a:path extrusionOk="0" h="15" w="11">
                  <a:moveTo>
                    <a:pt x="11" y="1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8"/>
            <p:cNvSpPr/>
            <p:nvPr/>
          </p:nvSpPr>
          <p:spPr>
            <a:xfrm>
              <a:off x="3513498" y="2079770"/>
              <a:ext cx="312" cy="390"/>
            </a:xfrm>
            <a:custGeom>
              <a:rect b="b" l="l" r="r" t="t"/>
              <a:pathLst>
                <a:path extrusionOk="0" h="15" w="12">
                  <a:moveTo>
                    <a:pt x="11" y="1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8"/>
            <p:cNvSpPr/>
            <p:nvPr/>
          </p:nvSpPr>
          <p:spPr>
            <a:xfrm>
              <a:off x="3523971" y="2113348"/>
              <a:ext cx="390" cy="1118"/>
            </a:xfrm>
            <a:custGeom>
              <a:rect b="b" l="l" r="r" t="t"/>
              <a:pathLst>
                <a:path extrusionOk="0" h="43" w="15">
                  <a:moveTo>
                    <a:pt x="0" y="0"/>
                  </a:moveTo>
                  <a:cubicBezTo>
                    <a:pt x="4" y="18"/>
                    <a:pt x="11" y="32"/>
                    <a:pt x="14" y="42"/>
                  </a:cubicBezTo>
                  <a:cubicBezTo>
                    <a:pt x="11" y="28"/>
                    <a:pt x="7" y="18"/>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8"/>
            <p:cNvSpPr/>
            <p:nvPr/>
          </p:nvSpPr>
          <p:spPr>
            <a:xfrm>
              <a:off x="3523685" y="2112256"/>
              <a:ext cx="312" cy="1195"/>
            </a:xfrm>
            <a:custGeom>
              <a:rect b="b" l="l" r="r" t="t"/>
              <a:pathLst>
                <a:path extrusionOk="0" h="46" w="12">
                  <a:moveTo>
                    <a:pt x="1" y="0"/>
                  </a:moveTo>
                  <a:lnTo>
                    <a:pt x="1" y="0"/>
                  </a:lnTo>
                  <a:cubicBezTo>
                    <a:pt x="4" y="14"/>
                    <a:pt x="8" y="32"/>
                    <a:pt x="11" y="46"/>
                  </a:cubicBezTo>
                  <a:cubicBezTo>
                    <a:pt x="8" y="28"/>
                    <a:pt x="4" y="1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8"/>
            <p:cNvSpPr/>
            <p:nvPr/>
          </p:nvSpPr>
          <p:spPr>
            <a:xfrm>
              <a:off x="3524881" y="2115713"/>
              <a:ext cx="468" cy="832"/>
            </a:xfrm>
            <a:custGeom>
              <a:rect b="b" l="l" r="r" t="t"/>
              <a:pathLst>
                <a:path extrusionOk="0" h="32" w="18">
                  <a:moveTo>
                    <a:pt x="1" y="0"/>
                  </a:moveTo>
                  <a:lnTo>
                    <a:pt x="1" y="0"/>
                  </a:lnTo>
                  <a:cubicBezTo>
                    <a:pt x="7" y="14"/>
                    <a:pt x="11" y="25"/>
                    <a:pt x="18" y="32"/>
                  </a:cubicBezTo>
                  <a:cubicBezTo>
                    <a:pt x="11" y="21"/>
                    <a:pt x="7" y="1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8"/>
            <p:cNvSpPr/>
            <p:nvPr/>
          </p:nvSpPr>
          <p:spPr>
            <a:xfrm>
              <a:off x="3523503" y="2110983"/>
              <a:ext cx="208" cy="936"/>
            </a:xfrm>
            <a:custGeom>
              <a:rect b="b" l="l" r="r" t="t"/>
              <a:pathLst>
                <a:path extrusionOk="0" h="36" w="8">
                  <a:moveTo>
                    <a:pt x="1" y="0"/>
                  </a:moveTo>
                  <a:cubicBezTo>
                    <a:pt x="1" y="11"/>
                    <a:pt x="4" y="25"/>
                    <a:pt x="8" y="35"/>
                  </a:cubicBezTo>
                  <a:cubicBezTo>
                    <a:pt x="4" y="25"/>
                    <a:pt x="4" y="11"/>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8"/>
            <p:cNvSpPr/>
            <p:nvPr/>
          </p:nvSpPr>
          <p:spPr>
            <a:xfrm>
              <a:off x="3515057" y="2081953"/>
              <a:ext cx="286" cy="390"/>
            </a:xfrm>
            <a:custGeom>
              <a:rect b="b" l="l" r="r" t="t"/>
              <a:pathLst>
                <a:path extrusionOk="0" h="15" w="11">
                  <a:moveTo>
                    <a:pt x="11"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8"/>
            <p:cNvSpPr/>
            <p:nvPr/>
          </p:nvSpPr>
          <p:spPr>
            <a:xfrm>
              <a:off x="3514693" y="2081485"/>
              <a:ext cx="208" cy="312"/>
            </a:xfrm>
            <a:custGeom>
              <a:rect b="b" l="l" r="r" t="t"/>
              <a:pathLst>
                <a:path extrusionOk="0" h="12" w="8">
                  <a:moveTo>
                    <a:pt x="7"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8"/>
            <p:cNvSpPr/>
            <p:nvPr/>
          </p:nvSpPr>
          <p:spPr>
            <a:xfrm>
              <a:off x="3523322" y="2109345"/>
              <a:ext cx="208" cy="1299"/>
            </a:xfrm>
            <a:custGeom>
              <a:rect b="b" l="l" r="r" t="t"/>
              <a:pathLst>
                <a:path extrusionOk="0" h="50" w="8">
                  <a:moveTo>
                    <a:pt x="1" y="0"/>
                  </a:moveTo>
                  <a:cubicBezTo>
                    <a:pt x="4" y="18"/>
                    <a:pt x="4" y="35"/>
                    <a:pt x="8" y="49"/>
                  </a:cubicBezTo>
                  <a:cubicBezTo>
                    <a:pt x="8" y="35"/>
                    <a:pt x="4" y="18"/>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8"/>
            <p:cNvSpPr/>
            <p:nvPr/>
          </p:nvSpPr>
          <p:spPr>
            <a:xfrm>
              <a:off x="3514329" y="2081044"/>
              <a:ext cx="286" cy="286"/>
            </a:xfrm>
            <a:custGeom>
              <a:rect b="b" l="l" r="r" t="t"/>
              <a:pathLst>
                <a:path extrusionOk="0" h="11" w="11">
                  <a:moveTo>
                    <a:pt x="11" y="1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8"/>
            <p:cNvSpPr/>
            <p:nvPr/>
          </p:nvSpPr>
          <p:spPr>
            <a:xfrm>
              <a:off x="3524413" y="2114699"/>
              <a:ext cx="390" cy="754"/>
            </a:xfrm>
            <a:custGeom>
              <a:rect b="b" l="l" r="r" t="t"/>
              <a:pathLst>
                <a:path extrusionOk="0" h="29" w="15">
                  <a:moveTo>
                    <a:pt x="15" y="29"/>
                  </a:moveTo>
                  <a:cubicBezTo>
                    <a:pt x="11" y="22"/>
                    <a:pt x="4" y="11"/>
                    <a:pt x="1" y="1"/>
                  </a:cubicBezTo>
                  <a:cubicBezTo>
                    <a:pt x="4" y="11"/>
                    <a:pt x="11" y="22"/>
                    <a:pt x="15"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8"/>
            <p:cNvSpPr/>
            <p:nvPr/>
          </p:nvSpPr>
          <p:spPr>
            <a:xfrm>
              <a:off x="3510873" y="2075222"/>
              <a:ext cx="286" cy="572"/>
            </a:xfrm>
            <a:custGeom>
              <a:rect b="b" l="l" r="r" t="t"/>
              <a:pathLst>
                <a:path extrusionOk="0" h="22" w="11">
                  <a:moveTo>
                    <a:pt x="11" y="2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8"/>
            <p:cNvSpPr/>
            <p:nvPr/>
          </p:nvSpPr>
          <p:spPr>
            <a:xfrm>
              <a:off x="3525323" y="2116622"/>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8"/>
            <p:cNvSpPr/>
            <p:nvPr/>
          </p:nvSpPr>
          <p:spPr>
            <a:xfrm>
              <a:off x="3511497" y="2076314"/>
              <a:ext cx="312" cy="468"/>
            </a:xfrm>
            <a:custGeom>
              <a:rect b="b" l="l" r="r" t="t"/>
              <a:pathLst>
                <a:path extrusionOk="0" h="18" w="12">
                  <a:moveTo>
                    <a:pt x="11" y="18"/>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8"/>
            <p:cNvSpPr/>
            <p:nvPr/>
          </p:nvSpPr>
          <p:spPr>
            <a:xfrm>
              <a:off x="3507131" y="2068387"/>
              <a:ext cx="312" cy="676"/>
            </a:xfrm>
            <a:custGeom>
              <a:rect b="b" l="l" r="r" t="t"/>
              <a:pathLst>
                <a:path extrusionOk="0" h="26" w="12">
                  <a:moveTo>
                    <a:pt x="1" y="1"/>
                  </a:moveTo>
                  <a:lnTo>
                    <a:pt x="11" y="25"/>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8"/>
            <p:cNvSpPr/>
            <p:nvPr/>
          </p:nvSpPr>
          <p:spPr>
            <a:xfrm>
              <a:off x="3510223" y="2074131"/>
              <a:ext cx="390" cy="650"/>
            </a:xfrm>
            <a:custGeom>
              <a:rect b="b" l="l" r="r" t="t"/>
              <a:pathLst>
                <a:path extrusionOk="0" h="25" w="15">
                  <a:moveTo>
                    <a:pt x="15" y="25"/>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8"/>
            <p:cNvSpPr/>
            <p:nvPr/>
          </p:nvSpPr>
          <p:spPr>
            <a:xfrm>
              <a:off x="3509600" y="2072935"/>
              <a:ext cx="286" cy="676"/>
            </a:xfrm>
            <a:custGeom>
              <a:rect b="b" l="l" r="r" t="t"/>
              <a:pathLst>
                <a:path extrusionOk="0" h="26" w="11">
                  <a:moveTo>
                    <a:pt x="11" y="2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8"/>
            <p:cNvSpPr/>
            <p:nvPr/>
          </p:nvSpPr>
          <p:spPr>
            <a:xfrm>
              <a:off x="3508508" y="2071038"/>
              <a:ext cx="754" cy="1299"/>
            </a:xfrm>
            <a:custGeom>
              <a:rect b="b" l="l" r="r" t="t"/>
              <a:pathLst>
                <a:path extrusionOk="0" h="50" w="29">
                  <a:moveTo>
                    <a:pt x="28" y="49"/>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8"/>
            <p:cNvSpPr/>
            <p:nvPr/>
          </p:nvSpPr>
          <p:spPr>
            <a:xfrm>
              <a:off x="3507780" y="2069661"/>
              <a:ext cx="468" cy="858"/>
            </a:xfrm>
            <a:custGeom>
              <a:rect b="b" l="l" r="r" t="t"/>
              <a:pathLst>
                <a:path extrusionOk="0" h="33" w="18">
                  <a:moveTo>
                    <a:pt x="18" y="32"/>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8"/>
            <p:cNvSpPr/>
            <p:nvPr/>
          </p:nvSpPr>
          <p:spPr>
            <a:xfrm>
              <a:off x="3513056" y="2079042"/>
              <a:ext cx="286" cy="390"/>
            </a:xfrm>
            <a:custGeom>
              <a:rect b="b" l="l" r="r" t="t"/>
              <a:pathLst>
                <a:path extrusionOk="0" h="15" w="11">
                  <a:moveTo>
                    <a:pt x="11"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8"/>
            <p:cNvSpPr/>
            <p:nvPr/>
          </p:nvSpPr>
          <p:spPr>
            <a:xfrm>
              <a:off x="3512588" y="2078211"/>
              <a:ext cx="312" cy="390"/>
            </a:xfrm>
            <a:custGeom>
              <a:rect b="b" l="l" r="r" t="t"/>
              <a:pathLst>
                <a:path extrusionOk="0" h="15" w="12">
                  <a:moveTo>
                    <a:pt x="11" y="1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8"/>
            <p:cNvSpPr/>
            <p:nvPr/>
          </p:nvSpPr>
          <p:spPr>
            <a:xfrm>
              <a:off x="3512042" y="2077301"/>
              <a:ext cx="312" cy="494"/>
            </a:xfrm>
            <a:custGeom>
              <a:rect b="b" l="l" r="r" t="t"/>
              <a:pathLst>
                <a:path extrusionOk="0" h="19" w="12">
                  <a:moveTo>
                    <a:pt x="11" y="1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8"/>
            <p:cNvSpPr/>
            <p:nvPr/>
          </p:nvSpPr>
          <p:spPr>
            <a:xfrm>
              <a:off x="3442185" y="2144950"/>
              <a:ext cx="84359" cy="45012"/>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8"/>
            <p:cNvSpPr/>
            <p:nvPr/>
          </p:nvSpPr>
          <p:spPr>
            <a:xfrm>
              <a:off x="3497593" y="2179931"/>
              <a:ext cx="650" cy="754"/>
            </a:xfrm>
            <a:custGeom>
              <a:rect b="b" l="l" r="r" t="t"/>
              <a:pathLst>
                <a:path extrusionOk="0" h="29" w="25">
                  <a:moveTo>
                    <a:pt x="0" y="29"/>
                  </a:moveTo>
                  <a:cubicBezTo>
                    <a:pt x="4" y="18"/>
                    <a:pt x="14" y="8"/>
                    <a:pt x="25" y="1"/>
                  </a:cubicBezTo>
                  <a:cubicBezTo>
                    <a:pt x="14" y="8"/>
                    <a:pt x="4" y="18"/>
                    <a:pt x="0"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8"/>
            <p:cNvSpPr/>
            <p:nvPr/>
          </p:nvSpPr>
          <p:spPr>
            <a:xfrm>
              <a:off x="3516331" y="2179671"/>
              <a:ext cx="390" cy="104"/>
            </a:xfrm>
            <a:custGeom>
              <a:rect b="b" l="l" r="r" t="t"/>
              <a:pathLst>
                <a:path extrusionOk="0" h="4" w="15">
                  <a:moveTo>
                    <a:pt x="14"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8"/>
            <p:cNvSpPr/>
            <p:nvPr/>
          </p:nvSpPr>
          <p:spPr>
            <a:xfrm>
              <a:off x="3497307" y="2182036"/>
              <a:ext cx="26" cy="104"/>
            </a:xfrm>
            <a:custGeom>
              <a:rect b="b" l="l" r="r" t="t"/>
              <a:pathLst>
                <a:path extrusionOk="0" h="4" w="1">
                  <a:moveTo>
                    <a:pt x="1"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8"/>
            <p:cNvSpPr/>
            <p:nvPr/>
          </p:nvSpPr>
          <p:spPr>
            <a:xfrm>
              <a:off x="3516772" y="2179489"/>
              <a:ext cx="494" cy="208"/>
            </a:xfrm>
            <a:custGeom>
              <a:rect b="b" l="l" r="r" t="t"/>
              <a:pathLst>
                <a:path extrusionOk="0" h="8" w="19">
                  <a:moveTo>
                    <a:pt x="18"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8"/>
            <p:cNvSpPr/>
            <p:nvPr/>
          </p:nvSpPr>
          <p:spPr>
            <a:xfrm>
              <a:off x="3517240" y="2179385"/>
              <a:ext cx="390" cy="208"/>
            </a:xfrm>
            <a:custGeom>
              <a:rect b="b" l="l" r="r" t="t"/>
              <a:pathLst>
                <a:path extrusionOk="0" h="8" w="15">
                  <a:moveTo>
                    <a:pt x="14" y="1"/>
                  </a:moveTo>
                  <a:lnTo>
                    <a:pt x="14" y="1"/>
                  </a:ln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8"/>
            <p:cNvSpPr/>
            <p:nvPr/>
          </p:nvSpPr>
          <p:spPr>
            <a:xfrm>
              <a:off x="3498762" y="2178293"/>
              <a:ext cx="10499" cy="1299"/>
            </a:xfrm>
            <a:custGeom>
              <a:rect b="b" l="l" r="r" t="t"/>
              <a:pathLst>
                <a:path extrusionOk="0" h="50" w="404">
                  <a:moveTo>
                    <a:pt x="1" y="50"/>
                  </a:moveTo>
                  <a:lnTo>
                    <a:pt x="1" y="50"/>
                  </a:lnTo>
                  <a:cubicBezTo>
                    <a:pt x="134" y="15"/>
                    <a:pt x="267" y="1"/>
                    <a:pt x="403" y="4"/>
                  </a:cubicBezTo>
                  <a:cubicBezTo>
                    <a:pt x="267" y="1"/>
                    <a:pt x="134" y="15"/>
                    <a:pt x="1" y="5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8"/>
            <p:cNvSpPr/>
            <p:nvPr/>
          </p:nvSpPr>
          <p:spPr>
            <a:xfrm>
              <a:off x="3498320" y="2179567"/>
              <a:ext cx="468" cy="312"/>
            </a:xfrm>
            <a:custGeom>
              <a:rect b="b" l="l" r="r" t="t"/>
              <a:pathLst>
                <a:path extrusionOk="0" h="12" w="18">
                  <a:moveTo>
                    <a:pt x="18" y="1"/>
                  </a:moveTo>
                  <a:cubicBezTo>
                    <a:pt x="11" y="4"/>
                    <a:pt x="4" y="8"/>
                    <a:pt x="0" y="11"/>
                  </a:cubicBezTo>
                  <a:cubicBezTo>
                    <a:pt x="4" y="8"/>
                    <a:pt x="11" y="4"/>
                    <a:pt x="1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8"/>
            <p:cNvSpPr/>
            <p:nvPr/>
          </p:nvSpPr>
          <p:spPr>
            <a:xfrm>
              <a:off x="3515681" y="2179749"/>
              <a:ext cx="572" cy="130"/>
            </a:xfrm>
            <a:custGeom>
              <a:rect b="b" l="l" r="r" t="t"/>
              <a:pathLst>
                <a:path extrusionOk="0" h="5" w="22">
                  <a:moveTo>
                    <a:pt x="22" y="1"/>
                  </a:moveTo>
                  <a:cubicBezTo>
                    <a:pt x="15" y="4"/>
                    <a:pt x="8" y="4"/>
                    <a:pt x="1" y="1"/>
                  </a:cubicBezTo>
                  <a:cubicBezTo>
                    <a:pt x="8" y="4"/>
                    <a:pt x="15" y="4"/>
                    <a:pt x="2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8"/>
            <p:cNvSpPr/>
            <p:nvPr/>
          </p:nvSpPr>
          <p:spPr>
            <a:xfrm>
              <a:off x="3515239" y="2179853"/>
              <a:ext cx="390" cy="26"/>
            </a:xfrm>
            <a:custGeom>
              <a:rect b="b" l="l" r="r" t="t"/>
              <a:pathLst>
                <a:path extrusionOk="0" h="1" w="15">
                  <a:moveTo>
                    <a:pt x="1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8"/>
            <p:cNvSpPr/>
            <p:nvPr/>
          </p:nvSpPr>
          <p:spPr>
            <a:xfrm>
              <a:off x="3497411" y="2180762"/>
              <a:ext cx="208" cy="468"/>
            </a:xfrm>
            <a:custGeom>
              <a:rect b="b" l="l" r="r" t="t"/>
              <a:pathLst>
                <a:path extrusionOk="0" h="18" w="8">
                  <a:moveTo>
                    <a:pt x="7" y="0"/>
                  </a:moveTo>
                  <a:cubicBezTo>
                    <a:pt x="4" y="4"/>
                    <a:pt x="0" y="11"/>
                    <a:pt x="0" y="18"/>
                  </a:cubicBezTo>
                  <a:cubicBezTo>
                    <a:pt x="0" y="11"/>
                    <a:pt x="4" y="4"/>
                    <a:pt x="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8"/>
            <p:cNvSpPr/>
            <p:nvPr/>
          </p:nvSpPr>
          <p:spPr>
            <a:xfrm>
              <a:off x="3514693" y="2179671"/>
              <a:ext cx="468" cy="104"/>
            </a:xfrm>
            <a:custGeom>
              <a:rect b="b" l="l" r="r" t="t"/>
              <a:pathLst>
                <a:path extrusionOk="0" h="4" w="18">
                  <a:moveTo>
                    <a:pt x="18" y="4"/>
                  </a:moveTo>
                  <a:cubicBezTo>
                    <a:pt x="11" y="4"/>
                    <a:pt x="7" y="0"/>
                    <a:pt x="0" y="0"/>
                  </a:cubicBezTo>
                  <a:cubicBezTo>
                    <a:pt x="7" y="0"/>
                    <a:pt x="11" y="4"/>
                    <a:pt x="18"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8"/>
            <p:cNvSpPr/>
            <p:nvPr/>
          </p:nvSpPr>
          <p:spPr>
            <a:xfrm>
              <a:off x="3497307" y="2181204"/>
              <a:ext cx="26" cy="572"/>
            </a:xfrm>
            <a:custGeom>
              <a:rect b="b" l="l" r="r" t="t"/>
              <a:pathLst>
                <a:path extrusionOk="0" h="22" w="1">
                  <a:moveTo>
                    <a:pt x="1" y="1"/>
                  </a:moveTo>
                  <a:cubicBezTo>
                    <a:pt x="1" y="8"/>
                    <a:pt x="1" y="15"/>
                    <a:pt x="1" y="22"/>
                  </a:cubicBezTo>
                  <a:cubicBezTo>
                    <a:pt x="1" y="15"/>
                    <a:pt x="1"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8"/>
            <p:cNvSpPr/>
            <p:nvPr/>
          </p:nvSpPr>
          <p:spPr>
            <a:xfrm>
              <a:off x="3525609" y="2151369"/>
              <a:ext cx="572" cy="208"/>
            </a:xfrm>
            <a:custGeom>
              <a:rect b="b" l="l" r="r" t="t"/>
              <a:pathLst>
                <a:path extrusionOk="0" h="8" w="22">
                  <a:moveTo>
                    <a:pt x="21"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8"/>
            <p:cNvSpPr/>
            <p:nvPr/>
          </p:nvSpPr>
          <p:spPr>
            <a:xfrm>
              <a:off x="3493487" y="2143364"/>
              <a:ext cx="15671" cy="421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8"/>
            <p:cNvSpPr/>
            <p:nvPr/>
          </p:nvSpPr>
          <p:spPr>
            <a:xfrm>
              <a:off x="3509132" y="2143364"/>
              <a:ext cx="26" cy="2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8"/>
            <p:cNvSpPr/>
            <p:nvPr/>
          </p:nvSpPr>
          <p:spPr>
            <a:xfrm>
              <a:off x="3444550" y="2144898"/>
              <a:ext cx="104" cy="26"/>
            </a:xfrm>
            <a:custGeom>
              <a:rect b="b" l="l" r="r" t="t"/>
              <a:pathLst>
                <a:path extrusionOk="0" h="1" w="4">
                  <a:moveTo>
                    <a:pt x="0" y="1"/>
                  </a:moveTo>
                  <a:lnTo>
                    <a:pt x="4"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8"/>
            <p:cNvSpPr/>
            <p:nvPr/>
          </p:nvSpPr>
          <p:spPr>
            <a:xfrm>
              <a:off x="3521684" y="2149628"/>
              <a:ext cx="312" cy="208"/>
            </a:xfrm>
            <a:custGeom>
              <a:rect b="b" l="l" r="r" t="t"/>
              <a:pathLst>
                <a:path extrusionOk="0" h="8" w="12">
                  <a:moveTo>
                    <a:pt x="1" y="1"/>
                  </a:moveTo>
                  <a:lnTo>
                    <a:pt x="1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8"/>
            <p:cNvSpPr/>
            <p:nvPr/>
          </p:nvSpPr>
          <p:spPr>
            <a:xfrm>
              <a:off x="3446369" y="2146093"/>
              <a:ext cx="104" cy="104"/>
            </a:xfrm>
            <a:custGeom>
              <a:rect b="b" l="l" r="r" t="t"/>
              <a:pathLst>
                <a:path extrusionOk="0" h="4" w="4">
                  <a:moveTo>
                    <a:pt x="4"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8"/>
            <p:cNvSpPr/>
            <p:nvPr/>
          </p:nvSpPr>
          <p:spPr>
            <a:xfrm>
              <a:off x="3521138" y="2149368"/>
              <a:ext cx="208" cy="104"/>
            </a:xfrm>
            <a:custGeom>
              <a:rect b="b" l="l" r="r" t="t"/>
              <a:pathLst>
                <a:path extrusionOk="0" h="4" w="8">
                  <a:moveTo>
                    <a:pt x="1" y="0"/>
                  </a:moveTo>
                  <a:lnTo>
                    <a:pt x="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8"/>
            <p:cNvSpPr/>
            <p:nvPr/>
          </p:nvSpPr>
          <p:spPr>
            <a:xfrm>
              <a:off x="3522594" y="2150096"/>
              <a:ext cx="312" cy="104"/>
            </a:xfrm>
            <a:custGeom>
              <a:rect b="b" l="l" r="r" t="t"/>
              <a:pathLst>
                <a:path extrusionOk="0" h="4" w="12">
                  <a:moveTo>
                    <a:pt x="1" y="0"/>
                  </a:moveTo>
                  <a:lnTo>
                    <a:pt x="1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8"/>
            <p:cNvSpPr/>
            <p:nvPr/>
          </p:nvSpPr>
          <p:spPr>
            <a:xfrm>
              <a:off x="3520593" y="2149082"/>
              <a:ext cx="312" cy="130"/>
            </a:xfrm>
            <a:custGeom>
              <a:rect b="b" l="l" r="r" t="t"/>
              <a:pathLst>
                <a:path extrusionOk="0" h="5" w="12">
                  <a:moveTo>
                    <a:pt x="1" y="1"/>
                  </a:moveTo>
                  <a:lnTo>
                    <a:pt x="1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8"/>
            <p:cNvSpPr/>
            <p:nvPr/>
          </p:nvSpPr>
          <p:spPr>
            <a:xfrm>
              <a:off x="3445459" y="2145444"/>
              <a:ext cx="208" cy="130"/>
            </a:xfrm>
            <a:custGeom>
              <a:rect b="b" l="l" r="r" t="t"/>
              <a:pathLst>
                <a:path extrusionOk="0" h="5" w="8">
                  <a:moveTo>
                    <a:pt x="7"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8"/>
            <p:cNvSpPr/>
            <p:nvPr/>
          </p:nvSpPr>
          <p:spPr>
            <a:xfrm>
              <a:off x="3447279" y="2146899"/>
              <a:ext cx="208" cy="208"/>
            </a:xfrm>
            <a:custGeom>
              <a:rect b="b" l="l" r="r" t="t"/>
              <a:pathLst>
                <a:path extrusionOk="0" h="8" w="8">
                  <a:moveTo>
                    <a:pt x="7"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8"/>
            <p:cNvSpPr/>
            <p:nvPr/>
          </p:nvSpPr>
          <p:spPr>
            <a:xfrm>
              <a:off x="3520229" y="2148822"/>
              <a:ext cx="208" cy="104"/>
            </a:xfrm>
            <a:custGeom>
              <a:rect b="b" l="l" r="r" t="t"/>
              <a:pathLst>
                <a:path extrusionOk="0" h="4" w="8">
                  <a:moveTo>
                    <a:pt x="1" y="0"/>
                  </a:moveTo>
                  <a:lnTo>
                    <a:pt x="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8"/>
            <p:cNvSpPr/>
            <p:nvPr/>
          </p:nvSpPr>
          <p:spPr>
            <a:xfrm>
              <a:off x="3523503" y="2150537"/>
              <a:ext cx="390" cy="130"/>
            </a:xfrm>
            <a:custGeom>
              <a:rect b="b" l="l" r="r" t="t"/>
              <a:pathLst>
                <a:path extrusionOk="0" h="5" w="15">
                  <a:moveTo>
                    <a:pt x="1" y="1"/>
                  </a:moveTo>
                  <a:lnTo>
                    <a:pt x="1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8"/>
            <p:cNvSpPr/>
            <p:nvPr/>
          </p:nvSpPr>
          <p:spPr>
            <a:xfrm>
              <a:off x="3524517" y="2150901"/>
              <a:ext cx="468" cy="208"/>
            </a:xfrm>
            <a:custGeom>
              <a:rect b="b" l="l" r="r" t="t"/>
              <a:pathLst>
                <a:path extrusionOk="0" h="8" w="18">
                  <a:moveTo>
                    <a:pt x="0" y="1"/>
                  </a:moveTo>
                  <a:lnTo>
                    <a:pt x="18"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8"/>
            <p:cNvSpPr/>
            <p:nvPr/>
          </p:nvSpPr>
          <p:spPr>
            <a:xfrm>
              <a:off x="3519423" y="2148094"/>
              <a:ext cx="104" cy="104"/>
            </a:xfrm>
            <a:custGeom>
              <a:rect b="b" l="l" r="r" t="t"/>
              <a:pathLst>
                <a:path extrusionOk="0" h="4" w="4">
                  <a:moveTo>
                    <a:pt x="4"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8"/>
            <p:cNvSpPr/>
            <p:nvPr/>
          </p:nvSpPr>
          <p:spPr>
            <a:xfrm>
              <a:off x="3519605" y="2148354"/>
              <a:ext cx="208" cy="130"/>
            </a:xfrm>
            <a:custGeom>
              <a:rect b="b" l="l" r="r" t="t"/>
              <a:pathLst>
                <a:path extrusionOk="0" h="5" w="8">
                  <a:moveTo>
                    <a:pt x="0" y="1"/>
                  </a:moveTo>
                  <a:lnTo>
                    <a:pt x="7"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8"/>
            <p:cNvSpPr/>
            <p:nvPr/>
          </p:nvSpPr>
          <p:spPr>
            <a:xfrm>
              <a:off x="3519241" y="2147990"/>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8"/>
            <p:cNvSpPr/>
            <p:nvPr/>
          </p:nvSpPr>
          <p:spPr>
            <a:xfrm>
              <a:off x="3519137" y="2147809"/>
              <a:ext cx="26" cy="130"/>
            </a:xfrm>
            <a:custGeom>
              <a:rect b="b" l="l" r="r" t="t"/>
              <a:pathLst>
                <a:path extrusionOk="0" h="5" w="1">
                  <a:moveTo>
                    <a:pt x="1"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8"/>
            <p:cNvSpPr/>
            <p:nvPr/>
          </p:nvSpPr>
          <p:spPr>
            <a:xfrm>
              <a:off x="3519059" y="2147731"/>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8"/>
            <p:cNvSpPr/>
            <p:nvPr/>
          </p:nvSpPr>
          <p:spPr>
            <a:xfrm>
              <a:off x="3519865" y="2148536"/>
              <a:ext cx="208" cy="130"/>
            </a:xfrm>
            <a:custGeom>
              <a:rect b="b" l="l" r="r" t="t"/>
              <a:pathLst>
                <a:path extrusionOk="0" h="5" w="8">
                  <a:moveTo>
                    <a:pt x="1" y="1"/>
                  </a:moveTo>
                  <a:lnTo>
                    <a:pt x="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8"/>
            <p:cNvSpPr/>
            <p:nvPr/>
          </p:nvSpPr>
          <p:spPr>
            <a:xfrm>
              <a:off x="3416794" y="2175123"/>
              <a:ext cx="34513" cy="2349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8"/>
            <p:cNvSpPr/>
            <p:nvPr/>
          </p:nvSpPr>
          <p:spPr>
            <a:xfrm>
              <a:off x="3416872" y="2184661"/>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8"/>
            <p:cNvSpPr/>
            <p:nvPr/>
          </p:nvSpPr>
          <p:spPr>
            <a:xfrm>
              <a:off x="3416690" y="2186220"/>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8"/>
            <p:cNvSpPr/>
            <p:nvPr/>
          </p:nvSpPr>
          <p:spPr>
            <a:xfrm>
              <a:off x="3416690" y="2190300"/>
              <a:ext cx="26" cy="130"/>
            </a:xfrm>
            <a:custGeom>
              <a:rect b="b" l="l" r="r" t="t"/>
              <a:pathLst>
                <a:path extrusionOk="0" h="5" w="1">
                  <a:moveTo>
                    <a:pt x="1"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8"/>
            <p:cNvSpPr/>
            <p:nvPr/>
          </p:nvSpPr>
          <p:spPr>
            <a:xfrm>
              <a:off x="3423343" y="2198409"/>
              <a:ext cx="390" cy="286"/>
            </a:xfrm>
            <a:custGeom>
              <a:rect b="b" l="l" r="r" t="t"/>
              <a:pathLst>
                <a:path extrusionOk="0" h="11" w="15">
                  <a:moveTo>
                    <a:pt x="15" y="11"/>
                  </a:moveTo>
                  <a:lnTo>
                    <a:pt x="15" y="11"/>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8"/>
            <p:cNvSpPr/>
            <p:nvPr/>
          </p:nvSpPr>
          <p:spPr>
            <a:xfrm>
              <a:off x="3418067" y="2193575"/>
              <a:ext cx="390" cy="572"/>
            </a:xfrm>
            <a:custGeom>
              <a:rect b="b" l="l" r="r" t="t"/>
              <a:pathLst>
                <a:path extrusionOk="0" h="22" w="15">
                  <a:moveTo>
                    <a:pt x="14" y="22"/>
                  </a:moveTo>
                  <a:cubicBezTo>
                    <a:pt x="11" y="15"/>
                    <a:pt x="4" y="8"/>
                    <a:pt x="0" y="1"/>
                  </a:cubicBezTo>
                  <a:cubicBezTo>
                    <a:pt x="4" y="8"/>
                    <a:pt x="11" y="15"/>
                    <a:pt x="14"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8"/>
            <p:cNvSpPr/>
            <p:nvPr/>
          </p:nvSpPr>
          <p:spPr>
            <a:xfrm>
              <a:off x="3416612" y="2187571"/>
              <a:ext cx="26" cy="208"/>
            </a:xfrm>
            <a:custGeom>
              <a:rect b="b" l="l" r="r" t="t"/>
              <a:pathLst>
                <a:path extrusionOk="0" h="8" w="1">
                  <a:moveTo>
                    <a:pt x="0" y="8"/>
                  </a:moveTo>
                  <a:lnTo>
                    <a:pt x="0" y="1"/>
                  </a:lnTo>
                  <a:cubicBezTo>
                    <a:pt x="0" y="1"/>
                    <a:pt x="0" y="8"/>
                    <a:pt x="0"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8"/>
            <p:cNvSpPr/>
            <p:nvPr/>
          </p:nvSpPr>
          <p:spPr>
            <a:xfrm>
              <a:off x="3418795" y="2194484"/>
              <a:ext cx="572" cy="494"/>
            </a:xfrm>
            <a:custGeom>
              <a:rect b="b" l="l" r="r" t="t"/>
              <a:pathLst>
                <a:path extrusionOk="0" h="19" w="22">
                  <a:moveTo>
                    <a:pt x="21" y="1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8"/>
            <p:cNvSpPr/>
            <p:nvPr/>
          </p:nvSpPr>
          <p:spPr>
            <a:xfrm>
              <a:off x="3416612" y="218920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8"/>
            <p:cNvSpPr/>
            <p:nvPr/>
          </p:nvSpPr>
          <p:spPr>
            <a:xfrm>
              <a:off x="3422070" y="2197317"/>
              <a:ext cx="754" cy="650"/>
            </a:xfrm>
            <a:custGeom>
              <a:rect b="b" l="l" r="r" t="t"/>
              <a:pathLst>
                <a:path extrusionOk="0" h="25" w="29">
                  <a:moveTo>
                    <a:pt x="29" y="25"/>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8"/>
            <p:cNvSpPr/>
            <p:nvPr/>
          </p:nvSpPr>
          <p:spPr>
            <a:xfrm>
              <a:off x="3417054" y="2182763"/>
              <a:ext cx="26" cy="208"/>
            </a:xfrm>
            <a:custGeom>
              <a:rect b="b" l="l" r="r" t="t"/>
              <a:pathLst>
                <a:path extrusionOk="0" h="8" w="1">
                  <a:moveTo>
                    <a:pt x="1"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8"/>
            <p:cNvSpPr/>
            <p:nvPr/>
          </p:nvSpPr>
          <p:spPr>
            <a:xfrm>
              <a:off x="3420796" y="2196407"/>
              <a:ext cx="650" cy="468"/>
            </a:xfrm>
            <a:custGeom>
              <a:rect b="b" l="l" r="r" t="t"/>
              <a:pathLst>
                <a:path extrusionOk="0" h="18" w="25">
                  <a:moveTo>
                    <a:pt x="25" y="18"/>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8"/>
            <p:cNvSpPr/>
            <p:nvPr/>
          </p:nvSpPr>
          <p:spPr>
            <a:xfrm>
              <a:off x="3416872" y="2191314"/>
              <a:ext cx="390" cy="1014"/>
            </a:xfrm>
            <a:custGeom>
              <a:rect b="b" l="l" r="r" t="t"/>
              <a:pathLst>
                <a:path extrusionOk="0" h="39" w="15">
                  <a:moveTo>
                    <a:pt x="15" y="39"/>
                  </a:moveTo>
                  <a:cubicBezTo>
                    <a:pt x="8" y="25"/>
                    <a:pt x="4" y="14"/>
                    <a:pt x="1" y="0"/>
                  </a:cubicBezTo>
                  <a:cubicBezTo>
                    <a:pt x="4" y="14"/>
                    <a:pt x="8" y="25"/>
                    <a:pt x="15" y="3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8"/>
            <p:cNvSpPr/>
            <p:nvPr/>
          </p:nvSpPr>
          <p:spPr>
            <a:xfrm>
              <a:off x="3419783" y="2195394"/>
              <a:ext cx="494" cy="572"/>
            </a:xfrm>
            <a:custGeom>
              <a:rect b="b" l="l" r="r" t="t"/>
              <a:pathLst>
                <a:path extrusionOk="0" h="22" w="19">
                  <a:moveTo>
                    <a:pt x="18" y="22"/>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8"/>
            <p:cNvSpPr/>
            <p:nvPr/>
          </p:nvSpPr>
          <p:spPr>
            <a:xfrm>
              <a:off x="3417418" y="2180944"/>
              <a:ext cx="26" cy="286"/>
            </a:xfrm>
            <a:custGeom>
              <a:rect b="b" l="l" r="r" t="t"/>
              <a:pathLst>
                <a:path extrusionOk="0" h="11" w="1">
                  <a:moveTo>
                    <a:pt x="1"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8"/>
            <p:cNvSpPr/>
            <p:nvPr/>
          </p:nvSpPr>
          <p:spPr>
            <a:xfrm>
              <a:off x="3417418" y="2192587"/>
              <a:ext cx="390" cy="650"/>
            </a:xfrm>
            <a:custGeom>
              <a:rect b="b" l="l" r="r" t="t"/>
              <a:pathLst>
                <a:path extrusionOk="0" h="25" w="15">
                  <a:moveTo>
                    <a:pt x="15" y="25"/>
                  </a:moveTo>
                  <a:cubicBezTo>
                    <a:pt x="8" y="18"/>
                    <a:pt x="4" y="7"/>
                    <a:pt x="1" y="0"/>
                  </a:cubicBezTo>
                  <a:cubicBezTo>
                    <a:pt x="4" y="7"/>
                    <a:pt x="8" y="18"/>
                    <a:pt x="15"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8"/>
            <p:cNvSpPr/>
            <p:nvPr/>
          </p:nvSpPr>
          <p:spPr>
            <a:xfrm>
              <a:off x="3417885" y="2179385"/>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8"/>
            <p:cNvSpPr/>
            <p:nvPr/>
          </p:nvSpPr>
          <p:spPr>
            <a:xfrm>
              <a:off x="3450917" y="2188481"/>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8"/>
            <p:cNvSpPr/>
            <p:nvPr/>
          </p:nvSpPr>
          <p:spPr>
            <a:xfrm>
              <a:off x="3451177" y="2188767"/>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8"/>
            <p:cNvSpPr/>
            <p:nvPr/>
          </p:nvSpPr>
          <p:spPr>
            <a:xfrm>
              <a:off x="3440366" y="2175123"/>
              <a:ext cx="832" cy="1923"/>
            </a:xfrm>
            <a:custGeom>
              <a:rect b="b" l="l" r="r" t="t"/>
              <a:pathLst>
                <a:path extrusionOk="0" h="74" w="32">
                  <a:moveTo>
                    <a:pt x="32" y="74"/>
                  </a:moveTo>
                  <a:cubicBezTo>
                    <a:pt x="14" y="53"/>
                    <a:pt x="4" y="28"/>
                    <a:pt x="0" y="0"/>
                  </a:cubicBezTo>
                  <a:lnTo>
                    <a:pt x="0" y="0"/>
                  </a:lnTo>
                  <a:cubicBezTo>
                    <a:pt x="4" y="28"/>
                    <a:pt x="14" y="53"/>
                    <a:pt x="32" y="7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8"/>
            <p:cNvSpPr/>
            <p:nvPr/>
          </p:nvSpPr>
          <p:spPr>
            <a:xfrm>
              <a:off x="3441275" y="1993488"/>
              <a:ext cx="249569" cy="142184"/>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8"/>
            <p:cNvSpPr/>
            <p:nvPr/>
          </p:nvSpPr>
          <p:spPr>
            <a:xfrm>
              <a:off x="3460819" y="2010614"/>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8"/>
            <p:cNvSpPr/>
            <p:nvPr/>
          </p:nvSpPr>
          <p:spPr>
            <a:xfrm>
              <a:off x="3446915" y="2054483"/>
              <a:ext cx="572" cy="75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8"/>
            <p:cNvSpPr/>
            <p:nvPr/>
          </p:nvSpPr>
          <p:spPr>
            <a:xfrm>
              <a:off x="3463366" y="2014617"/>
              <a:ext cx="4210" cy="11227"/>
            </a:xfrm>
            <a:custGeom>
              <a:rect b="b" l="l" r="r" t="t"/>
              <a:pathLst>
                <a:path extrusionOk="0" h="432" w="162">
                  <a:moveTo>
                    <a:pt x="134" y="431"/>
                  </a:moveTo>
                  <a:cubicBezTo>
                    <a:pt x="151" y="389"/>
                    <a:pt x="162" y="281"/>
                    <a:pt x="1" y="1"/>
                  </a:cubicBezTo>
                  <a:cubicBezTo>
                    <a:pt x="162" y="281"/>
                    <a:pt x="151" y="389"/>
                    <a:pt x="134" y="43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8"/>
            <p:cNvSpPr/>
            <p:nvPr/>
          </p:nvSpPr>
          <p:spPr>
            <a:xfrm>
              <a:off x="3445174" y="2068933"/>
              <a:ext cx="494" cy="312"/>
            </a:xfrm>
            <a:custGeom>
              <a:rect b="b" l="l" r="r" t="t"/>
              <a:pathLst>
                <a:path extrusionOk="0" h="12" w="19">
                  <a:moveTo>
                    <a:pt x="1" y="1"/>
                  </a:moveTo>
                  <a:lnTo>
                    <a:pt x="18"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8"/>
            <p:cNvSpPr/>
            <p:nvPr/>
          </p:nvSpPr>
          <p:spPr>
            <a:xfrm>
              <a:off x="3443640" y="2067841"/>
              <a:ext cx="1299" cy="936"/>
            </a:xfrm>
            <a:custGeom>
              <a:rect b="b" l="l" r="r" t="t"/>
              <a:pathLst>
                <a:path extrusionOk="0" h="36" w="50">
                  <a:moveTo>
                    <a:pt x="0" y="1"/>
                  </a:moveTo>
                  <a:lnTo>
                    <a:pt x="7" y="8"/>
                  </a:lnTo>
                  <a:cubicBezTo>
                    <a:pt x="21" y="18"/>
                    <a:pt x="35" y="29"/>
                    <a:pt x="49" y="36"/>
                  </a:cubicBezTo>
                  <a:cubicBezTo>
                    <a:pt x="32" y="25"/>
                    <a:pt x="18" y="15"/>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8"/>
            <p:cNvSpPr/>
            <p:nvPr/>
          </p:nvSpPr>
          <p:spPr>
            <a:xfrm>
              <a:off x="3447175" y="2069842"/>
              <a:ext cx="572" cy="312"/>
            </a:xfrm>
            <a:custGeom>
              <a:rect b="b" l="l" r="r" t="t"/>
              <a:pathLst>
                <a:path extrusionOk="0" h="12" w="22">
                  <a:moveTo>
                    <a:pt x="1" y="1"/>
                  </a:moveTo>
                  <a:lnTo>
                    <a:pt x="22"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8"/>
            <p:cNvSpPr/>
            <p:nvPr/>
          </p:nvSpPr>
          <p:spPr>
            <a:xfrm>
              <a:off x="3447824" y="2070206"/>
              <a:ext cx="1118" cy="754"/>
            </a:xfrm>
            <a:custGeom>
              <a:rect b="b" l="l" r="r" t="t"/>
              <a:pathLst>
                <a:path extrusionOk="0" h="29" w="43">
                  <a:moveTo>
                    <a:pt x="0" y="1"/>
                  </a:moveTo>
                  <a:lnTo>
                    <a:pt x="0" y="1"/>
                  </a:lnTo>
                  <a:cubicBezTo>
                    <a:pt x="18" y="8"/>
                    <a:pt x="28" y="18"/>
                    <a:pt x="42" y="29"/>
                  </a:cubicBezTo>
                  <a:cubicBezTo>
                    <a:pt x="32" y="18"/>
                    <a:pt x="18"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8"/>
            <p:cNvSpPr/>
            <p:nvPr/>
          </p:nvSpPr>
          <p:spPr>
            <a:xfrm>
              <a:off x="3443172" y="2067296"/>
              <a:ext cx="390" cy="390"/>
            </a:xfrm>
            <a:custGeom>
              <a:rect b="b" l="l" r="r" t="t"/>
              <a:pathLst>
                <a:path extrusionOk="0" h="15" w="15">
                  <a:moveTo>
                    <a:pt x="1" y="1"/>
                  </a:moveTo>
                  <a:lnTo>
                    <a:pt x="15" y="15"/>
                  </a:lnTo>
                  <a:lnTo>
                    <a:pt x="15" y="15"/>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8"/>
            <p:cNvSpPr/>
            <p:nvPr/>
          </p:nvSpPr>
          <p:spPr>
            <a:xfrm>
              <a:off x="3441639" y="2065398"/>
              <a:ext cx="208" cy="286"/>
            </a:xfrm>
            <a:custGeom>
              <a:rect b="b" l="l" r="r" t="t"/>
              <a:pathLst>
                <a:path extrusionOk="0" h="11" w="8">
                  <a:moveTo>
                    <a:pt x="0" y="0"/>
                  </a:moveTo>
                  <a:lnTo>
                    <a:pt x="7"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8"/>
            <p:cNvSpPr/>
            <p:nvPr/>
          </p:nvSpPr>
          <p:spPr>
            <a:xfrm>
              <a:off x="3442731" y="2066932"/>
              <a:ext cx="390" cy="390"/>
            </a:xfrm>
            <a:custGeom>
              <a:rect b="b" l="l" r="r" t="t"/>
              <a:pathLst>
                <a:path extrusionOk="0" h="15" w="15">
                  <a:moveTo>
                    <a:pt x="14" y="1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8"/>
            <p:cNvSpPr/>
            <p:nvPr/>
          </p:nvSpPr>
          <p:spPr>
            <a:xfrm>
              <a:off x="3442185" y="2066204"/>
              <a:ext cx="208" cy="312"/>
            </a:xfrm>
            <a:custGeom>
              <a:rect b="b" l="l" r="r" t="t"/>
              <a:pathLst>
                <a:path extrusionOk="0" h="12" w="8">
                  <a:moveTo>
                    <a:pt x="0" y="1"/>
                  </a:moveTo>
                  <a:lnTo>
                    <a:pt x="7"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8"/>
            <p:cNvSpPr/>
            <p:nvPr/>
          </p:nvSpPr>
          <p:spPr>
            <a:xfrm>
              <a:off x="3441457" y="2064749"/>
              <a:ext cx="26" cy="130"/>
            </a:xfrm>
            <a:custGeom>
              <a:rect b="b" l="l" r="r" t="t"/>
              <a:pathLst>
                <a:path extrusionOk="0" h="5" w="1">
                  <a:moveTo>
                    <a:pt x="0"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8"/>
            <p:cNvSpPr/>
            <p:nvPr/>
          </p:nvSpPr>
          <p:spPr>
            <a:xfrm>
              <a:off x="3447720" y="2051936"/>
              <a:ext cx="1118" cy="2027"/>
            </a:xfrm>
            <a:custGeom>
              <a:rect b="b" l="l" r="r" t="t"/>
              <a:pathLst>
                <a:path extrusionOk="0" h="78" w="43">
                  <a:moveTo>
                    <a:pt x="15" y="0"/>
                  </a:moveTo>
                  <a:cubicBezTo>
                    <a:pt x="15" y="28"/>
                    <a:pt x="11" y="53"/>
                    <a:pt x="1" y="77"/>
                  </a:cubicBezTo>
                  <a:lnTo>
                    <a:pt x="43" y="4"/>
                  </a:ln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8"/>
            <p:cNvSpPr/>
            <p:nvPr/>
          </p:nvSpPr>
          <p:spPr>
            <a:xfrm>
              <a:off x="3446915" y="2054665"/>
              <a:ext cx="468" cy="468"/>
            </a:xfrm>
            <a:custGeom>
              <a:rect b="b" l="l" r="r" t="t"/>
              <a:pathLst>
                <a:path extrusionOk="0" h="18" w="18">
                  <a:moveTo>
                    <a:pt x="18" y="0"/>
                  </a:moveTo>
                  <a:cubicBezTo>
                    <a:pt x="14" y="7"/>
                    <a:pt x="7" y="11"/>
                    <a:pt x="0" y="18"/>
                  </a:cubicBezTo>
                  <a:cubicBezTo>
                    <a:pt x="7" y="14"/>
                    <a:pt x="14" y="7"/>
                    <a:pt x="1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8"/>
            <p:cNvSpPr/>
            <p:nvPr/>
          </p:nvSpPr>
          <p:spPr>
            <a:xfrm>
              <a:off x="3443458" y="2067659"/>
              <a:ext cx="260" cy="260"/>
            </a:xfrm>
            <a:custGeom>
              <a:rect b="b" l="l" r="r" t="t"/>
              <a:pathLst>
                <a:path extrusionOk="0" h="10" w="10">
                  <a:moveTo>
                    <a:pt x="0" y="1"/>
                  </a:moveTo>
                  <a:lnTo>
                    <a:pt x="10" y="10"/>
                  </a:lnTo>
                  <a:lnTo>
                    <a:pt x="10" y="10"/>
                  </a:lnTo>
                  <a:lnTo>
                    <a:pt x="7" y="8"/>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8"/>
            <p:cNvSpPr/>
            <p:nvPr/>
          </p:nvSpPr>
          <p:spPr>
            <a:xfrm>
              <a:off x="3450267" y="2070674"/>
              <a:ext cx="1221" cy="104"/>
            </a:xfrm>
            <a:custGeom>
              <a:rect b="b" l="l" r="r" t="t"/>
              <a:pathLst>
                <a:path extrusionOk="0" h="4" w="47">
                  <a:moveTo>
                    <a:pt x="1" y="4"/>
                  </a:moveTo>
                  <a:lnTo>
                    <a:pt x="46"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8"/>
            <p:cNvSpPr/>
            <p:nvPr/>
          </p:nvSpPr>
          <p:spPr>
            <a:xfrm>
              <a:off x="3452814" y="2070570"/>
              <a:ext cx="858" cy="26"/>
            </a:xfrm>
            <a:custGeom>
              <a:rect b="b" l="l" r="r" t="t"/>
              <a:pathLst>
                <a:path extrusionOk="0" h="1" w="33">
                  <a:moveTo>
                    <a:pt x="1" y="1"/>
                  </a:moveTo>
                  <a:lnTo>
                    <a:pt x="3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8"/>
            <p:cNvSpPr/>
            <p:nvPr/>
          </p:nvSpPr>
          <p:spPr>
            <a:xfrm>
              <a:off x="3501231" y="2066750"/>
              <a:ext cx="26" cy="2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8"/>
            <p:cNvSpPr/>
            <p:nvPr/>
          </p:nvSpPr>
          <p:spPr>
            <a:xfrm>
              <a:off x="3505051" y="2065294"/>
              <a:ext cx="468" cy="130"/>
            </a:xfrm>
            <a:custGeom>
              <a:rect b="b" l="l" r="r" t="t"/>
              <a:pathLst>
                <a:path extrusionOk="0" h="5" w="18">
                  <a:moveTo>
                    <a:pt x="18" y="1"/>
                  </a:moveTo>
                  <a:lnTo>
                    <a:pt x="0" y="4"/>
                  </a:ln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8"/>
            <p:cNvSpPr/>
            <p:nvPr/>
          </p:nvSpPr>
          <p:spPr>
            <a:xfrm>
              <a:off x="3451645" y="2070570"/>
              <a:ext cx="1014" cy="130"/>
            </a:xfrm>
            <a:custGeom>
              <a:rect b="b" l="l" r="r" t="t"/>
              <a:pathLst>
                <a:path extrusionOk="0" h="5" w="39">
                  <a:moveTo>
                    <a:pt x="0" y="4"/>
                  </a:moveTo>
                  <a:lnTo>
                    <a:pt x="3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8"/>
            <p:cNvSpPr/>
            <p:nvPr/>
          </p:nvSpPr>
          <p:spPr>
            <a:xfrm>
              <a:off x="3496319" y="2066854"/>
              <a:ext cx="4652" cy="2937"/>
            </a:xfrm>
            <a:custGeom>
              <a:rect b="b" l="l" r="r" t="t"/>
              <a:pathLst>
                <a:path extrusionOk="0" h="113" w="179">
                  <a:moveTo>
                    <a:pt x="179" y="0"/>
                  </a:moveTo>
                  <a:lnTo>
                    <a:pt x="179" y="0"/>
                  </a:lnTo>
                  <a:cubicBezTo>
                    <a:pt x="53" y="49"/>
                    <a:pt x="18" y="84"/>
                    <a:pt x="0" y="112"/>
                  </a:cubicBezTo>
                  <a:cubicBezTo>
                    <a:pt x="25" y="74"/>
                    <a:pt x="91" y="35"/>
                    <a:pt x="17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8"/>
            <p:cNvSpPr/>
            <p:nvPr/>
          </p:nvSpPr>
          <p:spPr>
            <a:xfrm>
              <a:off x="3448916" y="2070856"/>
              <a:ext cx="1299" cy="104"/>
            </a:xfrm>
            <a:custGeom>
              <a:rect b="b" l="l" r="r" t="t"/>
              <a:pathLst>
                <a:path extrusionOk="0" h="4" w="50">
                  <a:moveTo>
                    <a:pt x="0" y="4"/>
                  </a:moveTo>
                  <a:lnTo>
                    <a:pt x="4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8"/>
            <p:cNvSpPr/>
            <p:nvPr/>
          </p:nvSpPr>
          <p:spPr>
            <a:xfrm>
              <a:off x="3484494" y="2072675"/>
              <a:ext cx="3482" cy="286"/>
            </a:xfrm>
            <a:custGeom>
              <a:rect b="b" l="l" r="r" t="t"/>
              <a:pathLst>
                <a:path extrusionOk="0" h="11" w="134">
                  <a:moveTo>
                    <a:pt x="133" y="11"/>
                  </a:moveTo>
                  <a:cubicBezTo>
                    <a:pt x="91" y="4"/>
                    <a:pt x="46" y="0"/>
                    <a:pt x="0" y="7"/>
                  </a:cubicBezTo>
                  <a:cubicBezTo>
                    <a:pt x="46" y="0"/>
                    <a:pt x="91" y="4"/>
                    <a:pt x="133"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8"/>
            <p:cNvSpPr/>
            <p:nvPr/>
          </p:nvSpPr>
          <p:spPr>
            <a:xfrm>
              <a:off x="3541176" y="2119247"/>
              <a:ext cx="572" cy="494"/>
            </a:xfrm>
            <a:custGeom>
              <a:rect b="b" l="l" r="r" t="t"/>
              <a:pathLst>
                <a:path extrusionOk="0" h="19" w="22">
                  <a:moveTo>
                    <a:pt x="21" y="1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8"/>
            <p:cNvSpPr/>
            <p:nvPr/>
          </p:nvSpPr>
          <p:spPr>
            <a:xfrm>
              <a:off x="3540630" y="2118883"/>
              <a:ext cx="468" cy="390"/>
            </a:xfrm>
            <a:custGeom>
              <a:rect b="b" l="l" r="r" t="t"/>
              <a:pathLst>
                <a:path extrusionOk="0" h="15" w="18">
                  <a:moveTo>
                    <a:pt x="18" y="1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8"/>
            <p:cNvSpPr/>
            <p:nvPr/>
          </p:nvSpPr>
          <p:spPr>
            <a:xfrm>
              <a:off x="3538811" y="2118155"/>
              <a:ext cx="208" cy="26"/>
            </a:xfrm>
            <a:custGeom>
              <a:rect b="b" l="l" r="r" t="t"/>
              <a:pathLst>
                <a:path extrusionOk="0" h="1" w="8">
                  <a:moveTo>
                    <a:pt x="7"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8"/>
            <p:cNvSpPr/>
            <p:nvPr/>
          </p:nvSpPr>
          <p:spPr>
            <a:xfrm>
              <a:off x="3538993" y="2118155"/>
              <a:ext cx="286" cy="130"/>
            </a:xfrm>
            <a:custGeom>
              <a:rect b="b" l="l" r="r" t="t"/>
              <a:pathLst>
                <a:path extrusionOk="0" h="5" w="11">
                  <a:moveTo>
                    <a:pt x="11"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8"/>
            <p:cNvSpPr/>
            <p:nvPr/>
          </p:nvSpPr>
          <p:spPr>
            <a:xfrm>
              <a:off x="3529247" y="2121170"/>
              <a:ext cx="104" cy="26"/>
            </a:xfrm>
            <a:custGeom>
              <a:rect b="b" l="l" r="r" t="t"/>
              <a:pathLst>
                <a:path extrusionOk="0" h="1" w="4">
                  <a:moveTo>
                    <a:pt x="4"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8"/>
            <p:cNvSpPr/>
            <p:nvPr/>
          </p:nvSpPr>
          <p:spPr>
            <a:xfrm>
              <a:off x="3539357" y="2118259"/>
              <a:ext cx="286" cy="104"/>
            </a:xfrm>
            <a:custGeom>
              <a:rect b="b" l="l" r="r" t="t"/>
              <a:pathLst>
                <a:path extrusionOk="0" h="4" w="11">
                  <a:moveTo>
                    <a:pt x="11"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8"/>
            <p:cNvSpPr/>
            <p:nvPr/>
          </p:nvSpPr>
          <p:spPr>
            <a:xfrm>
              <a:off x="3539616" y="2118337"/>
              <a:ext cx="390" cy="208"/>
            </a:xfrm>
            <a:custGeom>
              <a:rect b="b" l="l" r="r" t="t"/>
              <a:pathLst>
                <a:path extrusionOk="0" h="8" w="15">
                  <a:moveTo>
                    <a:pt x="15" y="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8"/>
            <p:cNvSpPr/>
            <p:nvPr/>
          </p:nvSpPr>
          <p:spPr>
            <a:xfrm>
              <a:off x="3538707" y="2118077"/>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8"/>
            <p:cNvSpPr/>
            <p:nvPr/>
          </p:nvSpPr>
          <p:spPr>
            <a:xfrm>
              <a:off x="3527246" y="2120520"/>
              <a:ext cx="208" cy="130"/>
            </a:xfrm>
            <a:custGeom>
              <a:rect b="b" l="l" r="r" t="t"/>
              <a:pathLst>
                <a:path extrusionOk="0" h="5" w="8">
                  <a:moveTo>
                    <a:pt x="7"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8"/>
            <p:cNvSpPr/>
            <p:nvPr/>
          </p:nvSpPr>
          <p:spPr>
            <a:xfrm>
              <a:off x="3540084" y="2118623"/>
              <a:ext cx="468" cy="208"/>
            </a:xfrm>
            <a:custGeom>
              <a:rect b="b" l="l" r="r" t="t"/>
              <a:pathLst>
                <a:path extrusionOk="0" h="8" w="18">
                  <a:moveTo>
                    <a:pt x="18"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8"/>
            <p:cNvSpPr/>
            <p:nvPr/>
          </p:nvSpPr>
          <p:spPr>
            <a:xfrm>
              <a:off x="3538083" y="2078133"/>
              <a:ext cx="1377" cy="3301"/>
            </a:xfrm>
            <a:custGeom>
              <a:rect b="b" l="l" r="r" t="t"/>
              <a:pathLst>
                <a:path extrusionOk="0" h="127" w="53">
                  <a:moveTo>
                    <a:pt x="0" y="0"/>
                  </a:moveTo>
                  <a:lnTo>
                    <a:pt x="0" y="0"/>
                  </a:lnTo>
                  <a:cubicBezTo>
                    <a:pt x="14" y="42"/>
                    <a:pt x="32" y="84"/>
                    <a:pt x="53" y="126"/>
                  </a:cubicBezTo>
                  <a:cubicBezTo>
                    <a:pt x="32" y="84"/>
                    <a:pt x="14" y="42"/>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8"/>
            <p:cNvSpPr/>
            <p:nvPr/>
          </p:nvSpPr>
          <p:spPr>
            <a:xfrm>
              <a:off x="3506871" y="2063111"/>
              <a:ext cx="7563" cy="1845"/>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8"/>
            <p:cNvSpPr/>
            <p:nvPr/>
          </p:nvSpPr>
          <p:spPr>
            <a:xfrm>
              <a:off x="3542813" y="2087047"/>
              <a:ext cx="1663" cy="2287"/>
            </a:xfrm>
            <a:custGeom>
              <a:rect b="b" l="l" r="r" t="t"/>
              <a:pathLst>
                <a:path extrusionOk="0" h="88" w="64">
                  <a:moveTo>
                    <a:pt x="0" y="0"/>
                  </a:moveTo>
                  <a:lnTo>
                    <a:pt x="0" y="0"/>
                  </a:lnTo>
                  <a:cubicBezTo>
                    <a:pt x="21" y="35"/>
                    <a:pt x="42" y="63"/>
                    <a:pt x="63" y="88"/>
                  </a:cubicBezTo>
                  <a:cubicBezTo>
                    <a:pt x="42" y="63"/>
                    <a:pt x="21" y="32"/>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8"/>
            <p:cNvSpPr/>
            <p:nvPr/>
          </p:nvSpPr>
          <p:spPr>
            <a:xfrm>
              <a:off x="3502141" y="2066022"/>
              <a:ext cx="936" cy="390"/>
            </a:xfrm>
            <a:custGeom>
              <a:rect b="b" l="l" r="r" t="t"/>
              <a:pathLst>
                <a:path extrusionOk="0" h="15" w="36">
                  <a:moveTo>
                    <a:pt x="0" y="15"/>
                  </a:moveTo>
                  <a:lnTo>
                    <a:pt x="0" y="15"/>
                  </a:lnTo>
                  <a:lnTo>
                    <a:pt x="3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8"/>
            <p:cNvSpPr/>
            <p:nvPr/>
          </p:nvSpPr>
          <p:spPr>
            <a:xfrm>
              <a:off x="3526778" y="2106694"/>
              <a:ext cx="8420" cy="13670"/>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8"/>
            <p:cNvSpPr/>
            <p:nvPr/>
          </p:nvSpPr>
          <p:spPr>
            <a:xfrm>
              <a:off x="3526778" y="2120261"/>
              <a:ext cx="130" cy="104"/>
            </a:xfrm>
            <a:custGeom>
              <a:rect b="b" l="l" r="r" t="t"/>
              <a:pathLst>
                <a:path extrusionOk="0" h="4" w="5">
                  <a:moveTo>
                    <a:pt x="1" y="4"/>
                  </a:moveTo>
                  <a:lnTo>
                    <a:pt x="1" y="4"/>
                  </a:ln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8"/>
            <p:cNvSpPr/>
            <p:nvPr/>
          </p:nvSpPr>
          <p:spPr>
            <a:xfrm>
              <a:off x="3455465" y="1919082"/>
              <a:ext cx="129865" cy="90025"/>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8"/>
            <p:cNvSpPr/>
            <p:nvPr/>
          </p:nvSpPr>
          <p:spPr>
            <a:xfrm>
              <a:off x="3461183" y="1969396"/>
              <a:ext cx="676" cy="858"/>
            </a:xfrm>
            <a:custGeom>
              <a:rect b="b" l="l" r="r" t="t"/>
              <a:pathLst>
                <a:path extrusionOk="0" h="33" w="26">
                  <a:moveTo>
                    <a:pt x="25" y="32"/>
                  </a:moveTo>
                  <a:cubicBezTo>
                    <a:pt x="15" y="22"/>
                    <a:pt x="8" y="11"/>
                    <a:pt x="1" y="1"/>
                  </a:cubicBezTo>
                  <a:cubicBezTo>
                    <a:pt x="8" y="11"/>
                    <a:pt x="15" y="22"/>
                    <a:pt x="25"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8"/>
            <p:cNvSpPr/>
            <p:nvPr/>
          </p:nvSpPr>
          <p:spPr>
            <a:xfrm>
              <a:off x="3459727" y="1962041"/>
              <a:ext cx="1585" cy="7381"/>
            </a:xfrm>
            <a:custGeom>
              <a:rect b="b" l="l" r="r" t="t"/>
              <a:pathLst>
                <a:path extrusionOk="0" h="284" w="61">
                  <a:moveTo>
                    <a:pt x="39" y="0"/>
                  </a:moveTo>
                  <a:lnTo>
                    <a:pt x="39" y="0"/>
                  </a:lnTo>
                  <a:cubicBezTo>
                    <a:pt x="1" y="91"/>
                    <a:pt x="8" y="200"/>
                    <a:pt x="60" y="284"/>
                  </a:cubicBezTo>
                  <a:cubicBezTo>
                    <a:pt x="8" y="200"/>
                    <a:pt x="1" y="91"/>
                    <a:pt x="3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8"/>
            <p:cNvSpPr/>
            <p:nvPr/>
          </p:nvSpPr>
          <p:spPr>
            <a:xfrm>
              <a:off x="3567190" y="1994709"/>
              <a:ext cx="286" cy="26"/>
            </a:xfrm>
            <a:custGeom>
              <a:rect b="b" l="l" r="r" t="t"/>
              <a:pathLst>
                <a:path extrusionOk="0" h="1" w="11">
                  <a:moveTo>
                    <a:pt x="0"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8"/>
            <p:cNvSpPr/>
            <p:nvPr/>
          </p:nvSpPr>
          <p:spPr>
            <a:xfrm>
              <a:off x="3463002" y="2004793"/>
              <a:ext cx="312" cy="130"/>
            </a:xfrm>
            <a:custGeom>
              <a:rect b="b" l="l" r="r" t="t"/>
              <a:pathLst>
                <a:path extrusionOk="0" h="5" w="12">
                  <a:moveTo>
                    <a:pt x="1" y="4"/>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8"/>
            <p:cNvSpPr/>
            <p:nvPr/>
          </p:nvSpPr>
          <p:spPr>
            <a:xfrm>
              <a:off x="3464197" y="2003883"/>
              <a:ext cx="468" cy="494"/>
            </a:xfrm>
            <a:custGeom>
              <a:rect b="b" l="l" r="r" t="t"/>
              <a:pathLst>
                <a:path extrusionOk="0" h="19" w="18">
                  <a:moveTo>
                    <a:pt x="0" y="18"/>
                  </a:moveTo>
                  <a:cubicBezTo>
                    <a:pt x="4" y="11"/>
                    <a:pt x="11" y="4"/>
                    <a:pt x="18" y="1"/>
                  </a:cubicBezTo>
                  <a:cubicBezTo>
                    <a:pt x="11" y="4"/>
                    <a:pt x="4" y="11"/>
                    <a:pt x="0"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8"/>
            <p:cNvSpPr/>
            <p:nvPr/>
          </p:nvSpPr>
          <p:spPr>
            <a:xfrm>
              <a:off x="3463548" y="2004429"/>
              <a:ext cx="312" cy="208"/>
            </a:xfrm>
            <a:custGeom>
              <a:rect b="b" l="l" r="r" t="t"/>
              <a:pathLst>
                <a:path extrusionOk="0" h="8" w="12">
                  <a:moveTo>
                    <a:pt x="1" y="8"/>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8"/>
            <p:cNvSpPr/>
            <p:nvPr/>
          </p:nvSpPr>
          <p:spPr>
            <a:xfrm>
              <a:off x="3566099" y="1994787"/>
              <a:ext cx="286" cy="26"/>
            </a:xfrm>
            <a:custGeom>
              <a:rect b="b" l="l" r="r" t="t"/>
              <a:pathLst>
                <a:path extrusionOk="0" h="1" w="11">
                  <a:moveTo>
                    <a:pt x="0"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8"/>
            <p:cNvSpPr/>
            <p:nvPr/>
          </p:nvSpPr>
          <p:spPr>
            <a:xfrm>
              <a:off x="3566541" y="1994787"/>
              <a:ext cx="390" cy="26"/>
            </a:xfrm>
            <a:custGeom>
              <a:rect b="b" l="l" r="r" t="t"/>
              <a:pathLst>
                <a:path extrusionOk="0" h="1" w="15">
                  <a:moveTo>
                    <a:pt x="1" y="1"/>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8"/>
            <p:cNvSpPr/>
            <p:nvPr/>
          </p:nvSpPr>
          <p:spPr>
            <a:xfrm>
              <a:off x="3540526" y="2007807"/>
              <a:ext cx="208" cy="104"/>
            </a:xfrm>
            <a:custGeom>
              <a:rect b="b" l="l" r="r" t="t"/>
              <a:pathLst>
                <a:path extrusionOk="0" h="4" w="8">
                  <a:moveTo>
                    <a:pt x="1" y="4"/>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8"/>
            <p:cNvSpPr/>
            <p:nvPr/>
          </p:nvSpPr>
          <p:spPr>
            <a:xfrm>
              <a:off x="3529715" y="2005520"/>
              <a:ext cx="286" cy="26"/>
            </a:xfrm>
            <a:custGeom>
              <a:rect b="b" l="l" r="r" t="t"/>
              <a:pathLst>
                <a:path extrusionOk="0" h="1" w="11">
                  <a:moveTo>
                    <a:pt x="0" y="1"/>
                  </a:moveTo>
                  <a:cubicBezTo>
                    <a:pt x="4" y="1"/>
                    <a:pt x="7" y="1"/>
                    <a:pt x="11" y="1"/>
                  </a:cubicBezTo>
                  <a:cubicBezTo>
                    <a:pt x="7" y="1"/>
                    <a:pt x="4" y="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8"/>
            <p:cNvSpPr/>
            <p:nvPr/>
          </p:nvSpPr>
          <p:spPr>
            <a:xfrm>
              <a:off x="3527870" y="2005339"/>
              <a:ext cx="312" cy="130"/>
            </a:xfrm>
            <a:custGeom>
              <a:rect b="b" l="l" r="r" t="t"/>
              <a:pathLst>
                <a:path extrusionOk="0" h="5" w="12">
                  <a:moveTo>
                    <a:pt x="1" y="1"/>
                  </a:moveTo>
                  <a:lnTo>
                    <a:pt x="1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8"/>
            <p:cNvSpPr/>
            <p:nvPr/>
          </p:nvSpPr>
          <p:spPr>
            <a:xfrm>
              <a:off x="3462456" y="2004975"/>
              <a:ext cx="208" cy="130"/>
            </a:xfrm>
            <a:custGeom>
              <a:rect b="b" l="l" r="r" t="t"/>
              <a:pathLst>
                <a:path extrusionOk="0" h="5" w="8">
                  <a:moveTo>
                    <a:pt x="1" y="4"/>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8"/>
            <p:cNvSpPr/>
            <p:nvPr/>
          </p:nvSpPr>
          <p:spPr>
            <a:xfrm>
              <a:off x="3569010" y="1994241"/>
              <a:ext cx="650" cy="208"/>
            </a:xfrm>
            <a:custGeom>
              <a:rect b="b" l="l" r="r" t="t"/>
              <a:pathLst>
                <a:path extrusionOk="0" h="8" w="25">
                  <a:moveTo>
                    <a:pt x="0" y="8"/>
                  </a:move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8"/>
            <p:cNvSpPr/>
            <p:nvPr/>
          </p:nvSpPr>
          <p:spPr>
            <a:xfrm>
              <a:off x="3568360" y="1994423"/>
              <a:ext cx="676" cy="130"/>
            </a:xfrm>
            <a:custGeom>
              <a:rect b="b" l="l" r="r" t="t"/>
              <a:pathLst>
                <a:path extrusionOk="0" h="5" w="26">
                  <a:moveTo>
                    <a:pt x="1" y="4"/>
                  </a:move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8"/>
            <p:cNvSpPr/>
            <p:nvPr/>
          </p:nvSpPr>
          <p:spPr>
            <a:xfrm>
              <a:off x="3553546" y="2008431"/>
              <a:ext cx="754" cy="390"/>
            </a:xfrm>
            <a:custGeom>
              <a:rect b="b" l="l" r="r" t="t"/>
              <a:pathLst>
                <a:path extrusionOk="0" h="15" w="29">
                  <a:moveTo>
                    <a:pt x="0" y="1"/>
                  </a:moveTo>
                  <a:cubicBezTo>
                    <a:pt x="11" y="4"/>
                    <a:pt x="18" y="8"/>
                    <a:pt x="28" y="15"/>
                  </a:cubicBezTo>
                  <a:cubicBezTo>
                    <a:pt x="18" y="8"/>
                    <a:pt x="11"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8"/>
            <p:cNvSpPr/>
            <p:nvPr/>
          </p:nvSpPr>
          <p:spPr>
            <a:xfrm>
              <a:off x="3567736" y="1994527"/>
              <a:ext cx="390" cy="104"/>
            </a:xfrm>
            <a:custGeom>
              <a:rect b="b" l="l" r="r" t="t"/>
              <a:pathLst>
                <a:path extrusionOk="0" h="4" w="15">
                  <a:moveTo>
                    <a:pt x="0" y="4"/>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8"/>
            <p:cNvSpPr/>
            <p:nvPr/>
          </p:nvSpPr>
          <p:spPr>
            <a:xfrm>
              <a:off x="3461910" y="2005157"/>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8"/>
            <p:cNvSpPr/>
            <p:nvPr/>
          </p:nvSpPr>
          <p:spPr>
            <a:xfrm>
              <a:off x="3461183" y="2005157"/>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8"/>
            <p:cNvSpPr/>
            <p:nvPr/>
          </p:nvSpPr>
          <p:spPr>
            <a:xfrm>
              <a:off x="3549804" y="2007340"/>
              <a:ext cx="572" cy="130"/>
            </a:xfrm>
            <a:custGeom>
              <a:rect b="b" l="l" r="r" t="t"/>
              <a:pathLst>
                <a:path extrusionOk="0" h="5" w="22">
                  <a:moveTo>
                    <a:pt x="1" y="1"/>
                  </a:moveTo>
                  <a:lnTo>
                    <a:pt x="22"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8"/>
            <p:cNvSpPr/>
            <p:nvPr/>
          </p:nvSpPr>
          <p:spPr>
            <a:xfrm>
              <a:off x="3548712" y="2007262"/>
              <a:ext cx="572" cy="26"/>
            </a:xfrm>
            <a:custGeom>
              <a:rect b="b" l="l" r="r" t="t"/>
              <a:pathLst>
                <a:path extrusionOk="0" h="1" w="22">
                  <a:moveTo>
                    <a:pt x="1" y="0"/>
                  </a:moveTo>
                  <a:lnTo>
                    <a:pt x="2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8"/>
            <p:cNvSpPr/>
            <p:nvPr/>
          </p:nvSpPr>
          <p:spPr>
            <a:xfrm>
              <a:off x="3564644" y="199496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8"/>
            <p:cNvSpPr/>
            <p:nvPr/>
          </p:nvSpPr>
          <p:spPr>
            <a:xfrm>
              <a:off x="3569815" y="1994163"/>
              <a:ext cx="494" cy="104"/>
            </a:xfrm>
            <a:custGeom>
              <a:rect b="b" l="l" r="r" t="t"/>
              <a:pathLst>
                <a:path extrusionOk="0" h="4" w="19">
                  <a:moveTo>
                    <a:pt x="1" y="4"/>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8"/>
            <p:cNvSpPr/>
            <p:nvPr/>
          </p:nvSpPr>
          <p:spPr>
            <a:xfrm>
              <a:off x="3546451" y="2007080"/>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8"/>
            <p:cNvSpPr/>
            <p:nvPr/>
          </p:nvSpPr>
          <p:spPr>
            <a:xfrm>
              <a:off x="3547621" y="2007158"/>
              <a:ext cx="572" cy="26"/>
            </a:xfrm>
            <a:custGeom>
              <a:rect b="b" l="l" r="r" t="t"/>
              <a:pathLst>
                <a:path extrusionOk="0" h="1" w="22">
                  <a:moveTo>
                    <a:pt x="1" y="1"/>
                  </a:moveTo>
                  <a:lnTo>
                    <a:pt x="2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8"/>
            <p:cNvSpPr/>
            <p:nvPr/>
          </p:nvSpPr>
          <p:spPr>
            <a:xfrm>
              <a:off x="3552715" y="2008067"/>
              <a:ext cx="572" cy="312"/>
            </a:xfrm>
            <a:custGeom>
              <a:rect b="b" l="l" r="r" t="t"/>
              <a:pathLst>
                <a:path extrusionOk="0" h="12" w="22">
                  <a:moveTo>
                    <a:pt x="1" y="1"/>
                  </a:moveTo>
                  <a:lnTo>
                    <a:pt x="22"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8"/>
            <p:cNvSpPr/>
            <p:nvPr/>
          </p:nvSpPr>
          <p:spPr>
            <a:xfrm>
              <a:off x="3551805" y="2007807"/>
              <a:ext cx="572" cy="208"/>
            </a:xfrm>
            <a:custGeom>
              <a:rect b="b" l="l" r="r" t="t"/>
              <a:pathLst>
                <a:path extrusionOk="0" h="8" w="22">
                  <a:moveTo>
                    <a:pt x="1" y="0"/>
                  </a:moveTo>
                  <a:lnTo>
                    <a:pt x="22"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8"/>
            <p:cNvSpPr/>
            <p:nvPr/>
          </p:nvSpPr>
          <p:spPr>
            <a:xfrm>
              <a:off x="3541176" y="2007522"/>
              <a:ext cx="286" cy="130"/>
            </a:xfrm>
            <a:custGeom>
              <a:rect b="b" l="l" r="r" t="t"/>
              <a:pathLst>
                <a:path extrusionOk="0" h="5" w="11">
                  <a:moveTo>
                    <a:pt x="0" y="4"/>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8"/>
            <p:cNvSpPr/>
            <p:nvPr/>
          </p:nvSpPr>
          <p:spPr>
            <a:xfrm>
              <a:off x="3550818" y="2007522"/>
              <a:ext cx="572" cy="208"/>
            </a:xfrm>
            <a:custGeom>
              <a:rect b="b" l="l" r="r" t="t"/>
              <a:pathLst>
                <a:path extrusionOk="0" h="8" w="22">
                  <a:moveTo>
                    <a:pt x="0" y="1"/>
                  </a:moveTo>
                  <a:lnTo>
                    <a:pt x="2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8"/>
            <p:cNvSpPr/>
            <p:nvPr/>
          </p:nvSpPr>
          <p:spPr>
            <a:xfrm>
              <a:off x="3542709" y="2007340"/>
              <a:ext cx="390" cy="26"/>
            </a:xfrm>
            <a:custGeom>
              <a:rect b="b" l="l" r="r" t="t"/>
              <a:pathLst>
                <a:path extrusionOk="0" h="1" w="15">
                  <a:moveTo>
                    <a:pt x="1" y="1"/>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8"/>
            <p:cNvSpPr/>
            <p:nvPr/>
          </p:nvSpPr>
          <p:spPr>
            <a:xfrm>
              <a:off x="3565449" y="1994891"/>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8"/>
            <p:cNvSpPr/>
            <p:nvPr/>
          </p:nvSpPr>
          <p:spPr>
            <a:xfrm>
              <a:off x="3541903" y="2007444"/>
              <a:ext cx="390" cy="26"/>
            </a:xfrm>
            <a:custGeom>
              <a:rect b="b" l="l" r="r" t="t"/>
              <a:pathLst>
                <a:path extrusionOk="0" h="1" w="15">
                  <a:moveTo>
                    <a:pt x="0" y="0"/>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8"/>
            <p:cNvSpPr/>
            <p:nvPr/>
          </p:nvSpPr>
          <p:spPr>
            <a:xfrm>
              <a:off x="3544632" y="2007158"/>
              <a:ext cx="390" cy="26"/>
            </a:xfrm>
            <a:custGeom>
              <a:rect b="b" l="l" r="r" t="t"/>
              <a:pathLst>
                <a:path extrusionOk="0" h="1" w="15">
                  <a:moveTo>
                    <a:pt x="0" y="1"/>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8"/>
            <p:cNvSpPr/>
            <p:nvPr/>
          </p:nvSpPr>
          <p:spPr>
            <a:xfrm>
              <a:off x="3545620" y="2007080"/>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8"/>
            <p:cNvSpPr/>
            <p:nvPr/>
          </p:nvSpPr>
          <p:spPr>
            <a:xfrm>
              <a:off x="3565085" y="1994891"/>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8"/>
            <p:cNvSpPr/>
            <p:nvPr/>
          </p:nvSpPr>
          <p:spPr>
            <a:xfrm>
              <a:off x="3564825" y="199496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8"/>
            <p:cNvSpPr/>
            <p:nvPr/>
          </p:nvSpPr>
          <p:spPr>
            <a:xfrm>
              <a:off x="3543619" y="2007262"/>
              <a:ext cx="390" cy="26"/>
            </a:xfrm>
            <a:custGeom>
              <a:rect b="b" l="l" r="r" t="t"/>
              <a:pathLst>
                <a:path extrusionOk="0" h="1" w="15">
                  <a:moveTo>
                    <a:pt x="1" y="0"/>
                  </a:move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8"/>
            <p:cNvSpPr/>
            <p:nvPr/>
          </p:nvSpPr>
          <p:spPr>
            <a:xfrm>
              <a:off x="3459909" y="2005157"/>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8"/>
            <p:cNvSpPr/>
            <p:nvPr/>
          </p:nvSpPr>
          <p:spPr>
            <a:xfrm>
              <a:off x="3528233" y="2005442"/>
              <a:ext cx="1221" cy="104"/>
            </a:xfrm>
            <a:custGeom>
              <a:rect b="b" l="l" r="r" t="t"/>
              <a:pathLst>
                <a:path extrusionOk="0" h="4" w="47">
                  <a:moveTo>
                    <a:pt x="47" y="4"/>
                  </a:moveTo>
                  <a:cubicBezTo>
                    <a:pt x="33" y="4"/>
                    <a:pt x="15" y="4"/>
                    <a:pt x="1" y="0"/>
                  </a:cubicBezTo>
                  <a:cubicBezTo>
                    <a:pt x="15" y="4"/>
                    <a:pt x="33" y="4"/>
                    <a:pt x="47"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8"/>
            <p:cNvSpPr/>
            <p:nvPr/>
          </p:nvSpPr>
          <p:spPr>
            <a:xfrm>
              <a:off x="3460637" y="2005157"/>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8"/>
            <p:cNvSpPr/>
            <p:nvPr/>
          </p:nvSpPr>
          <p:spPr>
            <a:xfrm>
              <a:off x="3571193" y="1993878"/>
              <a:ext cx="104" cy="26"/>
            </a:xfrm>
            <a:custGeom>
              <a:rect b="b" l="l" r="r" t="t"/>
              <a:pathLst>
                <a:path extrusionOk="0" h="1" w="4">
                  <a:moveTo>
                    <a:pt x="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8"/>
            <p:cNvSpPr/>
            <p:nvPr/>
          </p:nvSpPr>
          <p:spPr>
            <a:xfrm>
              <a:off x="3570543" y="1993981"/>
              <a:ext cx="494" cy="104"/>
            </a:xfrm>
            <a:custGeom>
              <a:rect b="b" l="l" r="r" t="t"/>
              <a:pathLst>
                <a:path extrusionOk="0" h="4" w="19">
                  <a:moveTo>
                    <a:pt x="1" y="4"/>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8"/>
            <p:cNvSpPr/>
            <p:nvPr/>
          </p:nvSpPr>
          <p:spPr>
            <a:xfrm>
              <a:off x="3421706" y="1880047"/>
              <a:ext cx="101018" cy="44986"/>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8"/>
            <p:cNvSpPr/>
            <p:nvPr/>
          </p:nvSpPr>
          <p:spPr>
            <a:xfrm>
              <a:off x="3504324" y="1920901"/>
              <a:ext cx="6653" cy="2131"/>
            </a:xfrm>
            <a:custGeom>
              <a:rect b="b" l="l" r="r" t="t"/>
              <a:pathLst>
                <a:path extrusionOk="0" h="82" w="256">
                  <a:moveTo>
                    <a:pt x="256" y="8"/>
                  </a:moveTo>
                  <a:cubicBezTo>
                    <a:pt x="165" y="1"/>
                    <a:pt x="74" y="25"/>
                    <a:pt x="0" y="81"/>
                  </a:cubicBezTo>
                  <a:cubicBezTo>
                    <a:pt x="74" y="25"/>
                    <a:pt x="165" y="1"/>
                    <a:pt x="256"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8"/>
            <p:cNvSpPr/>
            <p:nvPr/>
          </p:nvSpPr>
          <p:spPr>
            <a:xfrm>
              <a:off x="3502037" y="1923006"/>
              <a:ext cx="2313" cy="2209"/>
            </a:xfrm>
            <a:custGeom>
              <a:rect b="b" l="l" r="r" t="t"/>
              <a:pathLst>
                <a:path extrusionOk="0" h="85" w="89">
                  <a:moveTo>
                    <a:pt x="88" y="0"/>
                  </a:moveTo>
                  <a:cubicBezTo>
                    <a:pt x="57" y="25"/>
                    <a:pt x="25" y="53"/>
                    <a:pt x="1" y="84"/>
                  </a:cubicBezTo>
                  <a:lnTo>
                    <a:pt x="1" y="84"/>
                  </a:lnTo>
                  <a:cubicBezTo>
                    <a:pt x="25" y="53"/>
                    <a:pt x="57" y="25"/>
                    <a:pt x="8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8"/>
            <p:cNvSpPr/>
            <p:nvPr/>
          </p:nvSpPr>
          <p:spPr>
            <a:xfrm>
              <a:off x="3520229" y="1915989"/>
              <a:ext cx="312" cy="208"/>
            </a:xfrm>
            <a:custGeom>
              <a:rect b="b" l="l" r="r" t="t"/>
              <a:pathLst>
                <a:path extrusionOk="0" h="8" w="12">
                  <a:moveTo>
                    <a:pt x="1" y="8"/>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8"/>
            <p:cNvSpPr/>
            <p:nvPr/>
          </p:nvSpPr>
          <p:spPr>
            <a:xfrm>
              <a:off x="3521424" y="1915444"/>
              <a:ext cx="208" cy="130"/>
            </a:xfrm>
            <a:custGeom>
              <a:rect b="b" l="l" r="r" t="t"/>
              <a:pathLst>
                <a:path extrusionOk="0" h="5" w="8">
                  <a:moveTo>
                    <a:pt x="0" y="4"/>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8"/>
            <p:cNvSpPr/>
            <p:nvPr/>
          </p:nvSpPr>
          <p:spPr>
            <a:xfrm>
              <a:off x="3422901" y="1911987"/>
              <a:ext cx="77524" cy="46650"/>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8"/>
            <p:cNvSpPr/>
            <p:nvPr/>
          </p:nvSpPr>
          <p:spPr>
            <a:xfrm>
              <a:off x="3456998" y="1955206"/>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8"/>
            <p:cNvSpPr/>
            <p:nvPr/>
          </p:nvSpPr>
          <p:spPr>
            <a:xfrm>
              <a:off x="3457544" y="1955570"/>
              <a:ext cx="676" cy="494"/>
            </a:xfrm>
            <a:custGeom>
              <a:rect b="b" l="l" r="r" t="t"/>
              <a:pathLst>
                <a:path extrusionOk="0" h="19" w="26">
                  <a:moveTo>
                    <a:pt x="25" y="1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8"/>
            <p:cNvSpPr/>
            <p:nvPr/>
          </p:nvSpPr>
          <p:spPr>
            <a:xfrm>
              <a:off x="3458194" y="1956038"/>
              <a:ext cx="2209" cy="2469"/>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8"/>
            <p:cNvSpPr/>
            <p:nvPr/>
          </p:nvSpPr>
          <p:spPr>
            <a:xfrm>
              <a:off x="3464197" y="1958663"/>
              <a:ext cx="650" cy="26"/>
            </a:xfrm>
            <a:custGeom>
              <a:rect b="b" l="l" r="r" t="t"/>
              <a:pathLst>
                <a:path extrusionOk="0" h="1" w="25">
                  <a:moveTo>
                    <a:pt x="0" y="1"/>
                  </a:move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8"/>
            <p:cNvSpPr/>
            <p:nvPr/>
          </p:nvSpPr>
          <p:spPr>
            <a:xfrm>
              <a:off x="3461832" y="1958585"/>
              <a:ext cx="936" cy="26"/>
            </a:xfrm>
            <a:custGeom>
              <a:rect b="b" l="l" r="r" t="t"/>
              <a:pathLst>
                <a:path extrusionOk="0" h="1" w="36">
                  <a:moveTo>
                    <a:pt x="0" y="0"/>
                  </a:moveTo>
                  <a:lnTo>
                    <a:pt x="3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8"/>
            <p:cNvSpPr/>
            <p:nvPr/>
          </p:nvSpPr>
          <p:spPr>
            <a:xfrm>
              <a:off x="3466744" y="1958845"/>
              <a:ext cx="390" cy="26"/>
            </a:xfrm>
            <a:custGeom>
              <a:rect b="b" l="l" r="r" t="t"/>
              <a:pathLst>
                <a:path extrusionOk="0" h="1" w="15">
                  <a:moveTo>
                    <a:pt x="0" y="1"/>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8"/>
            <p:cNvSpPr/>
            <p:nvPr/>
          </p:nvSpPr>
          <p:spPr>
            <a:xfrm>
              <a:off x="3463002" y="1958585"/>
              <a:ext cx="754" cy="26"/>
            </a:xfrm>
            <a:custGeom>
              <a:rect b="b" l="l" r="r" t="t"/>
              <a:pathLst>
                <a:path extrusionOk="0" h="1" w="29">
                  <a:moveTo>
                    <a:pt x="1" y="0"/>
                  </a:moveTo>
                  <a:lnTo>
                    <a:pt x="2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8"/>
            <p:cNvSpPr/>
            <p:nvPr/>
          </p:nvSpPr>
          <p:spPr>
            <a:xfrm>
              <a:off x="3465107" y="1958767"/>
              <a:ext cx="572" cy="26"/>
            </a:xfrm>
            <a:custGeom>
              <a:rect b="b" l="l" r="r" t="t"/>
              <a:pathLst>
                <a:path extrusionOk="0" h="1" w="22">
                  <a:moveTo>
                    <a:pt x="0" y="0"/>
                  </a:moveTo>
                  <a:lnTo>
                    <a:pt x="2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8"/>
            <p:cNvSpPr/>
            <p:nvPr/>
          </p:nvSpPr>
          <p:spPr>
            <a:xfrm>
              <a:off x="3460455" y="1958481"/>
              <a:ext cx="1118" cy="26"/>
            </a:xfrm>
            <a:custGeom>
              <a:rect b="b" l="l" r="r" t="t"/>
              <a:pathLst>
                <a:path extrusionOk="0" h="1" w="43">
                  <a:moveTo>
                    <a:pt x="1" y="1"/>
                  </a:moveTo>
                  <a:lnTo>
                    <a:pt x="43"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8"/>
            <p:cNvSpPr/>
            <p:nvPr/>
          </p:nvSpPr>
          <p:spPr>
            <a:xfrm>
              <a:off x="3465913" y="1958767"/>
              <a:ext cx="572" cy="26"/>
            </a:xfrm>
            <a:custGeom>
              <a:rect b="b" l="l" r="r" t="t"/>
              <a:pathLst>
                <a:path extrusionOk="0" h="1" w="22">
                  <a:moveTo>
                    <a:pt x="1" y="0"/>
                  </a:moveTo>
                  <a:lnTo>
                    <a:pt x="2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8"/>
            <p:cNvSpPr/>
            <p:nvPr/>
          </p:nvSpPr>
          <p:spPr>
            <a:xfrm>
              <a:off x="3467368" y="1958845"/>
              <a:ext cx="390" cy="26"/>
            </a:xfrm>
            <a:custGeom>
              <a:rect b="b" l="l" r="r" t="t"/>
              <a:pathLst>
                <a:path extrusionOk="0" h="1" w="15">
                  <a:moveTo>
                    <a:pt x="1" y="1"/>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8"/>
            <p:cNvSpPr/>
            <p:nvPr/>
          </p:nvSpPr>
          <p:spPr>
            <a:xfrm>
              <a:off x="3499672" y="1928100"/>
              <a:ext cx="676" cy="4210"/>
            </a:xfrm>
            <a:custGeom>
              <a:rect b="b" l="l" r="r" t="t"/>
              <a:pathLst>
                <a:path extrusionOk="0" h="162" w="26">
                  <a:moveTo>
                    <a:pt x="25" y="0"/>
                  </a:moveTo>
                  <a:lnTo>
                    <a:pt x="25" y="0"/>
                  </a:lnTo>
                  <a:cubicBezTo>
                    <a:pt x="4" y="53"/>
                    <a:pt x="1" y="109"/>
                    <a:pt x="11" y="161"/>
                  </a:cubicBezTo>
                  <a:cubicBezTo>
                    <a:pt x="1" y="109"/>
                    <a:pt x="4" y="53"/>
                    <a:pt x="2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8"/>
            <p:cNvSpPr/>
            <p:nvPr/>
          </p:nvSpPr>
          <p:spPr>
            <a:xfrm>
              <a:off x="3467914" y="1958949"/>
              <a:ext cx="312" cy="26"/>
            </a:xfrm>
            <a:custGeom>
              <a:rect b="b" l="l" r="r" t="t"/>
              <a:pathLst>
                <a:path extrusionOk="0" h="1" w="12">
                  <a:moveTo>
                    <a:pt x="1"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8"/>
            <p:cNvSpPr/>
            <p:nvPr/>
          </p:nvSpPr>
          <p:spPr>
            <a:xfrm>
              <a:off x="3469837" y="195920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8"/>
            <p:cNvSpPr/>
            <p:nvPr/>
          </p:nvSpPr>
          <p:spPr>
            <a:xfrm>
              <a:off x="3469733" y="1959209"/>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8"/>
            <p:cNvSpPr/>
            <p:nvPr/>
          </p:nvSpPr>
          <p:spPr>
            <a:xfrm>
              <a:off x="3469187" y="1959131"/>
              <a:ext cx="130" cy="26"/>
            </a:xfrm>
            <a:custGeom>
              <a:rect b="b" l="l" r="r" t="t"/>
              <a:pathLst>
                <a:path extrusionOk="0" h="1" w="5">
                  <a:moveTo>
                    <a:pt x="1"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8"/>
            <p:cNvSpPr/>
            <p:nvPr/>
          </p:nvSpPr>
          <p:spPr>
            <a:xfrm>
              <a:off x="3469473" y="1959131"/>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8"/>
            <p:cNvSpPr/>
            <p:nvPr/>
          </p:nvSpPr>
          <p:spPr>
            <a:xfrm>
              <a:off x="3468823" y="1959027"/>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8"/>
            <p:cNvSpPr/>
            <p:nvPr/>
          </p:nvSpPr>
          <p:spPr>
            <a:xfrm>
              <a:off x="3468459" y="1959027"/>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8"/>
            <p:cNvSpPr/>
            <p:nvPr/>
          </p:nvSpPr>
          <p:spPr>
            <a:xfrm>
              <a:off x="3495774" y="1925267"/>
              <a:ext cx="572" cy="390"/>
            </a:xfrm>
            <a:custGeom>
              <a:rect b="b" l="l" r="r" t="t"/>
              <a:pathLst>
                <a:path extrusionOk="0" h="15" w="22">
                  <a:moveTo>
                    <a:pt x="0" y="1"/>
                  </a:moveTo>
                  <a:lnTo>
                    <a:pt x="2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8"/>
            <p:cNvSpPr/>
            <p:nvPr/>
          </p:nvSpPr>
          <p:spPr>
            <a:xfrm>
              <a:off x="3430984" y="1915911"/>
              <a:ext cx="494" cy="208"/>
            </a:xfrm>
            <a:custGeom>
              <a:rect b="b" l="l" r="r" t="t"/>
              <a:pathLst>
                <a:path extrusionOk="0" h="8" w="19">
                  <a:moveTo>
                    <a:pt x="1" y="7"/>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8"/>
            <p:cNvSpPr/>
            <p:nvPr/>
          </p:nvSpPr>
          <p:spPr>
            <a:xfrm>
              <a:off x="3434726" y="1914456"/>
              <a:ext cx="390" cy="208"/>
            </a:xfrm>
            <a:custGeom>
              <a:rect b="b" l="l" r="r" t="t"/>
              <a:pathLst>
                <a:path extrusionOk="0" h="8" w="15">
                  <a:moveTo>
                    <a:pt x="0" y="7"/>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8"/>
            <p:cNvSpPr/>
            <p:nvPr/>
          </p:nvSpPr>
          <p:spPr>
            <a:xfrm>
              <a:off x="3467186" y="1914898"/>
              <a:ext cx="3664" cy="208"/>
            </a:xfrm>
            <a:custGeom>
              <a:rect b="b" l="l" r="r" t="t"/>
              <a:pathLst>
                <a:path extrusionOk="0" h="8" w="141">
                  <a:moveTo>
                    <a:pt x="141" y="1"/>
                  </a:moveTo>
                  <a:cubicBezTo>
                    <a:pt x="92" y="4"/>
                    <a:pt x="46" y="8"/>
                    <a:pt x="1" y="8"/>
                  </a:cubicBezTo>
                  <a:cubicBezTo>
                    <a:pt x="46" y="8"/>
                    <a:pt x="92" y="4"/>
                    <a:pt x="14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8"/>
            <p:cNvSpPr/>
            <p:nvPr/>
          </p:nvSpPr>
          <p:spPr>
            <a:xfrm>
              <a:off x="3433531" y="1915002"/>
              <a:ext cx="494" cy="208"/>
            </a:xfrm>
            <a:custGeom>
              <a:rect b="b" l="l" r="r" t="t"/>
              <a:pathLst>
                <a:path extrusionOk="0" h="8" w="19">
                  <a:moveTo>
                    <a:pt x="1" y="7"/>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8"/>
            <p:cNvSpPr/>
            <p:nvPr/>
          </p:nvSpPr>
          <p:spPr>
            <a:xfrm>
              <a:off x="3497411" y="1926359"/>
              <a:ext cx="650" cy="390"/>
            </a:xfrm>
            <a:custGeom>
              <a:rect b="b" l="l" r="r" t="t"/>
              <a:pathLst>
                <a:path extrusionOk="0" h="15" w="25">
                  <a:moveTo>
                    <a:pt x="0" y="1"/>
                  </a:moveTo>
                  <a:lnTo>
                    <a:pt x="25"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8"/>
            <p:cNvSpPr/>
            <p:nvPr/>
          </p:nvSpPr>
          <p:spPr>
            <a:xfrm>
              <a:off x="3432361" y="1915444"/>
              <a:ext cx="468" cy="208"/>
            </a:xfrm>
            <a:custGeom>
              <a:rect b="b" l="l" r="r" t="t"/>
              <a:pathLst>
                <a:path extrusionOk="0" h="8" w="18">
                  <a:moveTo>
                    <a:pt x="0" y="8"/>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8"/>
            <p:cNvSpPr/>
            <p:nvPr/>
          </p:nvSpPr>
          <p:spPr>
            <a:xfrm>
              <a:off x="3499048" y="1927372"/>
              <a:ext cx="1014" cy="572"/>
            </a:xfrm>
            <a:custGeom>
              <a:rect b="b" l="l" r="r" t="t"/>
              <a:pathLst>
                <a:path extrusionOk="0" h="22" w="39">
                  <a:moveTo>
                    <a:pt x="0" y="0"/>
                  </a:moveTo>
                  <a:lnTo>
                    <a:pt x="39" y="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8"/>
            <p:cNvSpPr/>
            <p:nvPr/>
          </p:nvSpPr>
          <p:spPr>
            <a:xfrm>
              <a:off x="3427813" y="1916639"/>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8"/>
            <p:cNvSpPr/>
            <p:nvPr/>
          </p:nvSpPr>
          <p:spPr>
            <a:xfrm>
              <a:off x="3475294" y="1913806"/>
              <a:ext cx="1949" cy="1040"/>
            </a:xfrm>
            <a:custGeom>
              <a:rect b="b" l="l" r="r" t="t"/>
              <a:pathLst>
                <a:path extrusionOk="0" h="40" w="75">
                  <a:moveTo>
                    <a:pt x="74" y="39"/>
                  </a:moveTo>
                  <a:cubicBezTo>
                    <a:pt x="57" y="15"/>
                    <a:pt x="29" y="1"/>
                    <a:pt x="1" y="1"/>
                  </a:cubicBezTo>
                  <a:cubicBezTo>
                    <a:pt x="29" y="1"/>
                    <a:pt x="57" y="15"/>
                    <a:pt x="74" y="3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8"/>
            <p:cNvSpPr/>
            <p:nvPr/>
          </p:nvSpPr>
          <p:spPr>
            <a:xfrm>
              <a:off x="3429450" y="1916275"/>
              <a:ext cx="468" cy="104"/>
            </a:xfrm>
            <a:custGeom>
              <a:rect b="b" l="l" r="r" t="t"/>
              <a:pathLst>
                <a:path extrusionOk="0" h="4" w="18">
                  <a:moveTo>
                    <a:pt x="0" y="4"/>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8"/>
            <p:cNvSpPr/>
            <p:nvPr/>
          </p:nvSpPr>
          <p:spPr>
            <a:xfrm>
              <a:off x="3219644" y="2081979"/>
              <a:ext cx="58345" cy="29939"/>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8"/>
            <p:cNvSpPr/>
            <p:nvPr/>
          </p:nvSpPr>
          <p:spPr>
            <a:xfrm>
              <a:off x="3274506" y="2096039"/>
              <a:ext cx="286" cy="130"/>
            </a:xfrm>
            <a:custGeom>
              <a:rect b="b" l="l" r="r" t="t"/>
              <a:pathLst>
                <a:path extrusionOk="0" h="5" w="11">
                  <a:moveTo>
                    <a:pt x="11"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8"/>
            <p:cNvSpPr/>
            <p:nvPr/>
          </p:nvSpPr>
          <p:spPr>
            <a:xfrm>
              <a:off x="3278040" y="2095961"/>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8"/>
            <p:cNvSpPr/>
            <p:nvPr/>
          </p:nvSpPr>
          <p:spPr>
            <a:xfrm>
              <a:off x="3264890" y="2085852"/>
              <a:ext cx="260" cy="4860"/>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8"/>
            <p:cNvSpPr/>
            <p:nvPr/>
          </p:nvSpPr>
          <p:spPr>
            <a:xfrm>
              <a:off x="3276871" y="2095779"/>
              <a:ext cx="286" cy="26"/>
            </a:xfrm>
            <a:custGeom>
              <a:rect b="b" l="l" r="r" t="t"/>
              <a:pathLst>
                <a:path extrusionOk="0" h="1" w="11">
                  <a:moveTo>
                    <a:pt x="0"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8"/>
            <p:cNvSpPr/>
            <p:nvPr/>
          </p:nvSpPr>
          <p:spPr>
            <a:xfrm>
              <a:off x="3275961" y="2095779"/>
              <a:ext cx="390" cy="26"/>
            </a:xfrm>
            <a:custGeom>
              <a:rect b="b" l="l" r="r" t="t"/>
              <a:pathLst>
                <a:path extrusionOk="0" h="1" w="15">
                  <a:moveTo>
                    <a:pt x="0" y="0"/>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8"/>
            <p:cNvSpPr/>
            <p:nvPr/>
          </p:nvSpPr>
          <p:spPr>
            <a:xfrm>
              <a:off x="3274766" y="2095779"/>
              <a:ext cx="754" cy="286"/>
            </a:xfrm>
            <a:custGeom>
              <a:rect b="b" l="l" r="r" t="t"/>
              <a:pathLst>
                <a:path extrusionOk="0" h="11" w="29">
                  <a:moveTo>
                    <a:pt x="1" y="11"/>
                  </a:moveTo>
                  <a:cubicBezTo>
                    <a:pt x="11" y="4"/>
                    <a:pt x="18" y="4"/>
                    <a:pt x="29" y="0"/>
                  </a:cubicBezTo>
                  <a:cubicBezTo>
                    <a:pt x="18" y="4"/>
                    <a:pt x="11" y="4"/>
                    <a:pt x="1"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8"/>
            <p:cNvSpPr/>
            <p:nvPr/>
          </p:nvSpPr>
          <p:spPr>
            <a:xfrm>
              <a:off x="3217357" y="1946474"/>
              <a:ext cx="122849" cy="138312"/>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8"/>
            <p:cNvSpPr/>
            <p:nvPr/>
          </p:nvSpPr>
          <p:spPr>
            <a:xfrm>
              <a:off x="3339737" y="2015162"/>
              <a:ext cx="572" cy="2131"/>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8"/>
            <p:cNvSpPr/>
            <p:nvPr/>
          </p:nvSpPr>
          <p:spPr>
            <a:xfrm>
              <a:off x="3339919" y="2013265"/>
              <a:ext cx="26" cy="104"/>
            </a:xfrm>
            <a:custGeom>
              <a:rect b="b" l="l" r="r" t="t"/>
              <a:pathLst>
                <a:path extrusionOk="0" h="4" w="1">
                  <a:moveTo>
                    <a:pt x="0"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8"/>
            <p:cNvSpPr/>
            <p:nvPr/>
          </p:nvSpPr>
          <p:spPr>
            <a:xfrm>
              <a:off x="3340179" y="2014539"/>
              <a:ext cx="130" cy="286"/>
            </a:xfrm>
            <a:custGeom>
              <a:rect b="b" l="l" r="r" t="t"/>
              <a:pathLst>
                <a:path extrusionOk="0" h="11" w="5">
                  <a:moveTo>
                    <a:pt x="1" y="0"/>
                  </a:moveTo>
                  <a:lnTo>
                    <a:pt x="1" y="11"/>
                  </a:lnTo>
                  <a:cubicBezTo>
                    <a:pt x="4" y="7"/>
                    <a:pt x="1" y="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8"/>
            <p:cNvSpPr/>
            <p:nvPr/>
          </p:nvSpPr>
          <p:spPr>
            <a:xfrm>
              <a:off x="3329992" y="1964302"/>
              <a:ext cx="26" cy="572"/>
            </a:xfrm>
            <a:custGeom>
              <a:rect b="b" l="l" r="r" t="t"/>
              <a:pathLst>
                <a:path extrusionOk="0" h="22" w="1">
                  <a:moveTo>
                    <a:pt x="1" y="22"/>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8"/>
            <p:cNvSpPr/>
            <p:nvPr/>
          </p:nvSpPr>
          <p:spPr>
            <a:xfrm>
              <a:off x="3340179" y="2013889"/>
              <a:ext cx="26" cy="208"/>
            </a:xfrm>
            <a:custGeom>
              <a:rect b="b" l="l" r="r" t="t"/>
              <a:pathLst>
                <a:path extrusionOk="0" h="8" w="1">
                  <a:moveTo>
                    <a:pt x="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8"/>
            <p:cNvSpPr/>
            <p:nvPr/>
          </p:nvSpPr>
          <p:spPr>
            <a:xfrm>
              <a:off x="3329992" y="1965030"/>
              <a:ext cx="208" cy="858"/>
            </a:xfrm>
            <a:custGeom>
              <a:rect b="b" l="l" r="r" t="t"/>
              <a:pathLst>
                <a:path extrusionOk="0" h="33" w="8">
                  <a:moveTo>
                    <a:pt x="8" y="32"/>
                  </a:moveTo>
                  <a:cubicBezTo>
                    <a:pt x="4" y="22"/>
                    <a:pt x="1" y="11"/>
                    <a:pt x="1" y="1"/>
                  </a:cubicBezTo>
                  <a:cubicBezTo>
                    <a:pt x="1" y="11"/>
                    <a:pt x="4" y="22"/>
                    <a:pt x="8"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8"/>
            <p:cNvSpPr/>
            <p:nvPr/>
          </p:nvSpPr>
          <p:spPr>
            <a:xfrm>
              <a:off x="3317985" y="2061760"/>
              <a:ext cx="7225" cy="4574"/>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8"/>
            <p:cNvSpPr/>
            <p:nvPr/>
          </p:nvSpPr>
          <p:spPr>
            <a:xfrm>
              <a:off x="3268762" y="2081407"/>
              <a:ext cx="390" cy="26"/>
            </a:xfrm>
            <a:custGeom>
              <a:rect b="b" l="l" r="r" t="t"/>
              <a:pathLst>
                <a:path extrusionOk="0" h="1" w="15">
                  <a:moveTo>
                    <a:pt x="1" y="0"/>
                  </a:move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8"/>
            <p:cNvSpPr/>
            <p:nvPr/>
          </p:nvSpPr>
          <p:spPr>
            <a:xfrm>
              <a:off x="3266137" y="2081589"/>
              <a:ext cx="1559" cy="936"/>
            </a:xfrm>
            <a:custGeom>
              <a:rect b="b" l="l" r="r" t="t"/>
              <a:pathLst>
                <a:path extrusionOk="0" h="36" w="60">
                  <a:moveTo>
                    <a:pt x="60" y="0"/>
                  </a:moveTo>
                  <a:cubicBezTo>
                    <a:pt x="39" y="4"/>
                    <a:pt x="14" y="14"/>
                    <a:pt x="0" y="35"/>
                  </a:cubicBezTo>
                  <a:cubicBezTo>
                    <a:pt x="14" y="18"/>
                    <a:pt x="39" y="4"/>
                    <a:pt x="6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8"/>
            <p:cNvSpPr/>
            <p:nvPr/>
          </p:nvSpPr>
          <p:spPr>
            <a:xfrm>
              <a:off x="3268217" y="2081407"/>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8"/>
            <p:cNvSpPr/>
            <p:nvPr/>
          </p:nvSpPr>
          <p:spPr>
            <a:xfrm>
              <a:off x="3269958" y="2081589"/>
              <a:ext cx="468" cy="208"/>
            </a:xfrm>
            <a:custGeom>
              <a:rect b="b" l="l" r="r" t="t"/>
              <a:pathLst>
                <a:path extrusionOk="0" h="8" w="18">
                  <a:moveTo>
                    <a:pt x="0" y="0"/>
                  </a:moveTo>
                  <a:lnTo>
                    <a:pt x="18"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8"/>
            <p:cNvSpPr/>
            <p:nvPr/>
          </p:nvSpPr>
          <p:spPr>
            <a:xfrm>
              <a:off x="3271777" y="2082499"/>
              <a:ext cx="286" cy="208"/>
            </a:xfrm>
            <a:custGeom>
              <a:rect b="b" l="l" r="r" t="t"/>
              <a:pathLst>
                <a:path extrusionOk="0" h="8" w="11">
                  <a:moveTo>
                    <a:pt x="0" y="0"/>
                  </a:moveTo>
                  <a:lnTo>
                    <a:pt x="1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8"/>
            <p:cNvSpPr/>
            <p:nvPr/>
          </p:nvSpPr>
          <p:spPr>
            <a:xfrm>
              <a:off x="3271127" y="2082135"/>
              <a:ext cx="390" cy="208"/>
            </a:xfrm>
            <a:custGeom>
              <a:rect b="b" l="l" r="r" t="t"/>
              <a:pathLst>
                <a:path extrusionOk="0" h="8" w="15">
                  <a:moveTo>
                    <a:pt x="1" y="0"/>
                  </a:moveTo>
                  <a:lnTo>
                    <a:pt x="15"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8"/>
            <p:cNvSpPr/>
            <p:nvPr/>
          </p:nvSpPr>
          <p:spPr>
            <a:xfrm>
              <a:off x="3270582" y="2081849"/>
              <a:ext cx="390" cy="208"/>
            </a:xfrm>
            <a:custGeom>
              <a:rect b="b" l="l" r="r" t="t"/>
              <a:pathLst>
                <a:path extrusionOk="0" h="8" w="15">
                  <a:moveTo>
                    <a:pt x="1" y="1"/>
                  </a:moveTo>
                  <a:lnTo>
                    <a:pt x="15"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8"/>
            <p:cNvSpPr/>
            <p:nvPr/>
          </p:nvSpPr>
          <p:spPr>
            <a:xfrm>
              <a:off x="3269308" y="2081485"/>
              <a:ext cx="494" cy="130"/>
            </a:xfrm>
            <a:custGeom>
              <a:rect b="b" l="l" r="r" t="t"/>
              <a:pathLst>
                <a:path extrusionOk="0" h="5" w="19">
                  <a:moveTo>
                    <a:pt x="1" y="1"/>
                  </a:moveTo>
                  <a:lnTo>
                    <a:pt x="1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8"/>
            <p:cNvSpPr/>
            <p:nvPr/>
          </p:nvSpPr>
          <p:spPr>
            <a:xfrm>
              <a:off x="3272323" y="2082863"/>
              <a:ext cx="832" cy="572"/>
            </a:xfrm>
            <a:custGeom>
              <a:rect b="b" l="l" r="r" t="t"/>
              <a:pathLst>
                <a:path extrusionOk="0" h="22" w="32">
                  <a:moveTo>
                    <a:pt x="0" y="0"/>
                  </a:moveTo>
                  <a:lnTo>
                    <a:pt x="32" y="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8"/>
            <p:cNvSpPr/>
            <p:nvPr/>
          </p:nvSpPr>
          <p:spPr>
            <a:xfrm>
              <a:off x="3316633" y="2055393"/>
              <a:ext cx="104" cy="26"/>
            </a:xfrm>
            <a:custGeom>
              <a:rect b="b" l="l" r="r" t="t"/>
              <a:pathLst>
                <a:path extrusionOk="0" h="1" w="4">
                  <a:moveTo>
                    <a:pt x="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8"/>
            <p:cNvSpPr/>
            <p:nvPr/>
          </p:nvSpPr>
          <p:spPr>
            <a:xfrm>
              <a:off x="3317257" y="2055835"/>
              <a:ext cx="208" cy="130"/>
            </a:xfrm>
            <a:custGeom>
              <a:rect b="b" l="l" r="r" t="t"/>
              <a:pathLst>
                <a:path extrusionOk="0" h="5" w="8">
                  <a:moveTo>
                    <a:pt x="8"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8"/>
            <p:cNvSpPr/>
            <p:nvPr/>
          </p:nvSpPr>
          <p:spPr>
            <a:xfrm>
              <a:off x="3325080" y="2061656"/>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8"/>
            <p:cNvSpPr/>
            <p:nvPr/>
          </p:nvSpPr>
          <p:spPr>
            <a:xfrm>
              <a:off x="3339270" y="2017345"/>
              <a:ext cx="494" cy="1040"/>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8"/>
            <p:cNvSpPr/>
            <p:nvPr/>
          </p:nvSpPr>
          <p:spPr>
            <a:xfrm>
              <a:off x="3324820" y="2061396"/>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8"/>
            <p:cNvSpPr/>
            <p:nvPr/>
          </p:nvSpPr>
          <p:spPr>
            <a:xfrm>
              <a:off x="3338464" y="2018177"/>
              <a:ext cx="104" cy="26"/>
            </a:xfrm>
            <a:custGeom>
              <a:rect b="b" l="l" r="r" t="t"/>
              <a:pathLst>
                <a:path extrusionOk="0" h="1" w="4">
                  <a:moveTo>
                    <a:pt x="0"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8"/>
            <p:cNvSpPr/>
            <p:nvPr/>
          </p:nvSpPr>
          <p:spPr>
            <a:xfrm>
              <a:off x="3338906" y="2018255"/>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8"/>
            <p:cNvSpPr/>
            <p:nvPr/>
          </p:nvSpPr>
          <p:spPr>
            <a:xfrm>
              <a:off x="3318271" y="2056562"/>
              <a:ext cx="104" cy="26"/>
            </a:xfrm>
            <a:custGeom>
              <a:rect b="b" l="l" r="r" t="t"/>
              <a:pathLst>
                <a:path extrusionOk="0" h="1" w="4">
                  <a:moveTo>
                    <a:pt x="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8"/>
            <p:cNvSpPr/>
            <p:nvPr/>
          </p:nvSpPr>
          <p:spPr>
            <a:xfrm>
              <a:off x="3319180" y="2057108"/>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8"/>
            <p:cNvSpPr/>
            <p:nvPr/>
          </p:nvSpPr>
          <p:spPr>
            <a:xfrm>
              <a:off x="3314632" y="2054015"/>
              <a:ext cx="572" cy="390"/>
            </a:xfrm>
            <a:custGeom>
              <a:rect b="b" l="l" r="r" t="t"/>
              <a:pathLst>
                <a:path extrusionOk="0" h="15" w="22">
                  <a:moveTo>
                    <a:pt x="21" y="1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8"/>
            <p:cNvSpPr/>
            <p:nvPr/>
          </p:nvSpPr>
          <p:spPr>
            <a:xfrm>
              <a:off x="3313983" y="2053574"/>
              <a:ext cx="572" cy="390"/>
            </a:xfrm>
            <a:custGeom>
              <a:rect b="b" l="l" r="r" t="t"/>
              <a:pathLst>
                <a:path extrusionOk="0" h="15" w="22">
                  <a:moveTo>
                    <a:pt x="22" y="1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8"/>
            <p:cNvSpPr/>
            <p:nvPr/>
          </p:nvSpPr>
          <p:spPr>
            <a:xfrm>
              <a:off x="3339555" y="2016800"/>
              <a:ext cx="390" cy="1040"/>
            </a:xfrm>
            <a:custGeom>
              <a:rect b="b" l="l" r="r" t="t"/>
              <a:pathLst>
                <a:path extrusionOk="0" h="40" w="15">
                  <a:moveTo>
                    <a:pt x="14" y="1"/>
                  </a:moveTo>
                  <a:lnTo>
                    <a:pt x="7" y="18"/>
                  </a:lnTo>
                  <a:lnTo>
                    <a:pt x="7" y="22"/>
                  </a:lnTo>
                  <a:lnTo>
                    <a:pt x="0" y="39"/>
                  </a:lnTo>
                  <a:cubicBezTo>
                    <a:pt x="7" y="25"/>
                    <a:pt x="11" y="15"/>
                    <a:pt x="1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8"/>
            <p:cNvSpPr/>
            <p:nvPr/>
          </p:nvSpPr>
          <p:spPr>
            <a:xfrm>
              <a:off x="3325184" y="2061760"/>
              <a:ext cx="26" cy="2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8"/>
            <p:cNvSpPr/>
            <p:nvPr/>
          </p:nvSpPr>
          <p:spPr>
            <a:xfrm>
              <a:off x="3233288" y="1972671"/>
              <a:ext cx="208" cy="936"/>
            </a:xfrm>
            <a:custGeom>
              <a:rect b="b" l="l" r="r" t="t"/>
              <a:pathLst>
                <a:path extrusionOk="0" h="36" w="8">
                  <a:moveTo>
                    <a:pt x="7" y="36"/>
                  </a:moveTo>
                  <a:cubicBezTo>
                    <a:pt x="7" y="25"/>
                    <a:pt x="4" y="15"/>
                    <a:pt x="0" y="1"/>
                  </a:cubicBezTo>
                  <a:cubicBezTo>
                    <a:pt x="4" y="15"/>
                    <a:pt x="7" y="25"/>
                    <a:pt x="7" y="3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8"/>
            <p:cNvSpPr/>
            <p:nvPr/>
          </p:nvSpPr>
          <p:spPr>
            <a:xfrm>
              <a:off x="3233652" y="1981325"/>
              <a:ext cx="104" cy="286"/>
            </a:xfrm>
            <a:custGeom>
              <a:rect b="b" l="l" r="r" t="t"/>
              <a:pathLst>
                <a:path extrusionOk="0" h="11" w="4">
                  <a:moveTo>
                    <a:pt x="4" y="0"/>
                  </a:moveTo>
                  <a:lnTo>
                    <a:pt x="4" y="0"/>
                  </a:lnTo>
                  <a:cubicBezTo>
                    <a:pt x="0" y="4"/>
                    <a:pt x="0" y="7"/>
                    <a:pt x="0" y="11"/>
                  </a:cubicBezTo>
                  <a:cubicBezTo>
                    <a:pt x="0" y="7"/>
                    <a:pt x="0" y="7"/>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8"/>
            <p:cNvSpPr/>
            <p:nvPr/>
          </p:nvSpPr>
          <p:spPr>
            <a:xfrm>
              <a:off x="3233730" y="1974594"/>
              <a:ext cx="130" cy="754"/>
            </a:xfrm>
            <a:custGeom>
              <a:rect b="b" l="l" r="r" t="t"/>
              <a:pathLst>
                <a:path extrusionOk="0" h="29" w="5">
                  <a:moveTo>
                    <a:pt x="4" y="28"/>
                  </a:moveTo>
                  <a:cubicBezTo>
                    <a:pt x="4" y="18"/>
                    <a:pt x="1" y="7"/>
                    <a:pt x="1" y="0"/>
                  </a:cubicBezTo>
                  <a:cubicBezTo>
                    <a:pt x="1" y="7"/>
                    <a:pt x="4" y="18"/>
                    <a:pt x="4" y="2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8"/>
            <p:cNvSpPr/>
            <p:nvPr/>
          </p:nvSpPr>
          <p:spPr>
            <a:xfrm>
              <a:off x="3234015" y="1976231"/>
              <a:ext cx="26" cy="754"/>
            </a:xfrm>
            <a:custGeom>
              <a:rect b="b" l="l" r="r" t="t"/>
              <a:pathLst>
                <a:path extrusionOk="0" h="29" w="1">
                  <a:moveTo>
                    <a:pt x="0" y="28"/>
                  </a:moveTo>
                  <a:cubicBezTo>
                    <a:pt x="0" y="18"/>
                    <a:pt x="0" y="11"/>
                    <a:pt x="0" y="0"/>
                  </a:cubicBezTo>
                  <a:cubicBezTo>
                    <a:pt x="0" y="7"/>
                    <a:pt x="0" y="18"/>
                    <a:pt x="0" y="2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8"/>
            <p:cNvSpPr/>
            <p:nvPr/>
          </p:nvSpPr>
          <p:spPr>
            <a:xfrm>
              <a:off x="3234093" y="1977687"/>
              <a:ext cx="26" cy="650"/>
            </a:xfrm>
            <a:custGeom>
              <a:rect b="b" l="l" r="r" t="t"/>
              <a:pathLst>
                <a:path extrusionOk="0" h="25" w="1">
                  <a:moveTo>
                    <a:pt x="1" y="0"/>
                  </a:moveTo>
                  <a:lnTo>
                    <a:pt x="1" y="25"/>
                  </a:lnTo>
                  <a:cubicBezTo>
                    <a:pt x="1" y="14"/>
                    <a:pt x="1"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8"/>
            <p:cNvSpPr/>
            <p:nvPr/>
          </p:nvSpPr>
          <p:spPr>
            <a:xfrm>
              <a:off x="3233911" y="1980233"/>
              <a:ext cx="130" cy="468"/>
            </a:xfrm>
            <a:custGeom>
              <a:rect b="b" l="l" r="r" t="t"/>
              <a:pathLst>
                <a:path extrusionOk="0" h="18" w="5">
                  <a:moveTo>
                    <a:pt x="4" y="0"/>
                  </a:moveTo>
                  <a:cubicBezTo>
                    <a:pt x="1" y="4"/>
                    <a:pt x="1" y="11"/>
                    <a:pt x="1" y="18"/>
                  </a:cubicBezTo>
                  <a:cubicBezTo>
                    <a:pt x="1" y="11"/>
                    <a:pt x="1" y="7"/>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8"/>
            <p:cNvSpPr/>
            <p:nvPr/>
          </p:nvSpPr>
          <p:spPr>
            <a:xfrm>
              <a:off x="3234093" y="1979038"/>
              <a:ext cx="26" cy="494"/>
            </a:xfrm>
            <a:custGeom>
              <a:rect b="b" l="l" r="r" t="t"/>
              <a:pathLst>
                <a:path extrusionOk="0" h="19" w="1">
                  <a:moveTo>
                    <a:pt x="1" y="18"/>
                  </a:moveTo>
                  <a:lnTo>
                    <a:pt x="1" y="1"/>
                  </a:lnTo>
                  <a:cubicBezTo>
                    <a:pt x="1" y="8"/>
                    <a:pt x="1" y="15"/>
                    <a:pt x="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8"/>
            <p:cNvSpPr/>
            <p:nvPr/>
          </p:nvSpPr>
          <p:spPr>
            <a:xfrm>
              <a:off x="3218734" y="2011628"/>
              <a:ext cx="286" cy="936"/>
            </a:xfrm>
            <a:custGeom>
              <a:rect b="b" l="l" r="r" t="t"/>
              <a:pathLst>
                <a:path extrusionOk="0" h="36" w="11">
                  <a:moveTo>
                    <a:pt x="0" y="35"/>
                  </a:moveTo>
                  <a:cubicBezTo>
                    <a:pt x="4" y="25"/>
                    <a:pt x="7" y="11"/>
                    <a:pt x="11" y="0"/>
                  </a:cubicBezTo>
                  <a:cubicBezTo>
                    <a:pt x="7" y="11"/>
                    <a:pt x="4" y="25"/>
                    <a:pt x="0" y="3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8"/>
            <p:cNvSpPr/>
            <p:nvPr/>
          </p:nvSpPr>
          <p:spPr>
            <a:xfrm>
              <a:off x="3219280" y="2037461"/>
              <a:ext cx="104" cy="208"/>
            </a:xfrm>
            <a:custGeom>
              <a:rect b="b" l="l" r="r" t="t"/>
              <a:pathLst>
                <a:path extrusionOk="0" h="8" w="4">
                  <a:moveTo>
                    <a:pt x="0" y="0"/>
                  </a:moveTo>
                  <a:lnTo>
                    <a:pt x="4"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8"/>
            <p:cNvSpPr/>
            <p:nvPr/>
          </p:nvSpPr>
          <p:spPr>
            <a:xfrm>
              <a:off x="3218734" y="2036733"/>
              <a:ext cx="468" cy="572"/>
            </a:xfrm>
            <a:custGeom>
              <a:rect b="b" l="l" r="r" t="t"/>
              <a:pathLst>
                <a:path extrusionOk="0" h="22" w="18">
                  <a:moveTo>
                    <a:pt x="0" y="0"/>
                  </a:moveTo>
                  <a:lnTo>
                    <a:pt x="18" y="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8"/>
            <p:cNvSpPr/>
            <p:nvPr/>
          </p:nvSpPr>
          <p:spPr>
            <a:xfrm>
              <a:off x="3218448" y="2036265"/>
              <a:ext cx="26" cy="130"/>
            </a:xfrm>
            <a:custGeom>
              <a:rect b="b" l="l" r="r" t="t"/>
              <a:pathLst>
                <a:path extrusionOk="0" h="5" w="1">
                  <a:moveTo>
                    <a:pt x="1"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8"/>
            <p:cNvSpPr/>
            <p:nvPr/>
          </p:nvSpPr>
          <p:spPr>
            <a:xfrm>
              <a:off x="3222632" y="2046842"/>
              <a:ext cx="26" cy="208"/>
            </a:xfrm>
            <a:custGeom>
              <a:rect b="b" l="l" r="r" t="t"/>
              <a:pathLst>
                <a:path extrusionOk="0" h="8" w="1">
                  <a:moveTo>
                    <a:pt x="1"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8"/>
            <p:cNvSpPr/>
            <p:nvPr/>
          </p:nvSpPr>
          <p:spPr>
            <a:xfrm>
              <a:off x="3220371" y="2039358"/>
              <a:ext cx="208" cy="312"/>
            </a:xfrm>
            <a:custGeom>
              <a:rect b="b" l="l" r="r" t="t"/>
              <a:pathLst>
                <a:path extrusionOk="0" h="12" w="8">
                  <a:moveTo>
                    <a:pt x="0" y="1"/>
                  </a:moveTo>
                  <a:lnTo>
                    <a:pt x="7"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8"/>
            <p:cNvSpPr/>
            <p:nvPr/>
          </p:nvSpPr>
          <p:spPr>
            <a:xfrm>
              <a:off x="3220085" y="2038812"/>
              <a:ext cx="208" cy="312"/>
            </a:xfrm>
            <a:custGeom>
              <a:rect b="b" l="l" r="r" t="t"/>
              <a:pathLst>
                <a:path extrusionOk="0" h="12" w="8">
                  <a:moveTo>
                    <a:pt x="1" y="1"/>
                  </a:moveTo>
                  <a:lnTo>
                    <a:pt x="8"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8"/>
            <p:cNvSpPr/>
            <p:nvPr/>
          </p:nvSpPr>
          <p:spPr>
            <a:xfrm>
              <a:off x="3222450" y="2045647"/>
              <a:ext cx="130" cy="312"/>
            </a:xfrm>
            <a:custGeom>
              <a:rect b="b" l="l" r="r" t="t"/>
              <a:pathLst>
                <a:path extrusionOk="0" h="12" w="5">
                  <a:moveTo>
                    <a:pt x="1" y="1"/>
                  </a:moveTo>
                  <a:lnTo>
                    <a:pt x="4"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8"/>
            <p:cNvSpPr/>
            <p:nvPr/>
          </p:nvSpPr>
          <p:spPr>
            <a:xfrm>
              <a:off x="3222087" y="2043646"/>
              <a:ext cx="26" cy="390"/>
            </a:xfrm>
            <a:custGeom>
              <a:rect b="b" l="l" r="r" t="t"/>
              <a:pathLst>
                <a:path extrusionOk="0" h="15" w="1">
                  <a:moveTo>
                    <a:pt x="1" y="0"/>
                  </a:moveTo>
                  <a:lnTo>
                    <a:pt x="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8"/>
            <p:cNvSpPr/>
            <p:nvPr/>
          </p:nvSpPr>
          <p:spPr>
            <a:xfrm>
              <a:off x="3221541" y="2042009"/>
              <a:ext cx="130" cy="286"/>
            </a:xfrm>
            <a:custGeom>
              <a:rect b="b" l="l" r="r" t="t"/>
              <a:pathLst>
                <a:path extrusionOk="0" h="11" w="5">
                  <a:moveTo>
                    <a:pt x="1" y="0"/>
                  </a:moveTo>
                  <a:lnTo>
                    <a:pt x="4"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8"/>
            <p:cNvSpPr/>
            <p:nvPr/>
          </p:nvSpPr>
          <p:spPr>
            <a:xfrm>
              <a:off x="3221281" y="2041177"/>
              <a:ext cx="104" cy="390"/>
            </a:xfrm>
            <a:custGeom>
              <a:rect b="b" l="l" r="r" t="t"/>
              <a:pathLst>
                <a:path extrusionOk="0" h="15" w="4">
                  <a:moveTo>
                    <a:pt x="0" y="1"/>
                  </a:moveTo>
                  <a:lnTo>
                    <a:pt x="4"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8"/>
            <p:cNvSpPr/>
            <p:nvPr/>
          </p:nvSpPr>
          <p:spPr>
            <a:xfrm>
              <a:off x="3222269" y="2044555"/>
              <a:ext cx="130" cy="390"/>
            </a:xfrm>
            <a:custGeom>
              <a:rect b="b" l="l" r="r" t="t"/>
              <a:pathLst>
                <a:path extrusionOk="0" h="15" w="5">
                  <a:moveTo>
                    <a:pt x="1" y="1"/>
                  </a:moveTo>
                  <a:lnTo>
                    <a:pt x="4"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8"/>
            <p:cNvSpPr/>
            <p:nvPr/>
          </p:nvSpPr>
          <p:spPr>
            <a:xfrm>
              <a:off x="3221827" y="2042736"/>
              <a:ext cx="104" cy="390"/>
            </a:xfrm>
            <a:custGeom>
              <a:rect b="b" l="l" r="r" t="t"/>
              <a:pathLst>
                <a:path extrusionOk="0" h="15" w="4">
                  <a:moveTo>
                    <a:pt x="0" y="0"/>
                  </a:moveTo>
                  <a:lnTo>
                    <a:pt x="4"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8"/>
            <p:cNvSpPr/>
            <p:nvPr/>
          </p:nvSpPr>
          <p:spPr>
            <a:xfrm>
              <a:off x="3220735" y="2039904"/>
              <a:ext cx="104" cy="312"/>
            </a:xfrm>
            <a:custGeom>
              <a:rect b="b" l="l" r="r" t="t"/>
              <a:pathLst>
                <a:path extrusionOk="0" h="12" w="4">
                  <a:moveTo>
                    <a:pt x="0" y="1"/>
                  </a:moveTo>
                  <a:lnTo>
                    <a:pt x="4"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8"/>
            <p:cNvSpPr/>
            <p:nvPr/>
          </p:nvSpPr>
          <p:spPr>
            <a:xfrm>
              <a:off x="3220995" y="2040631"/>
              <a:ext cx="130" cy="312"/>
            </a:xfrm>
            <a:custGeom>
              <a:rect b="b" l="l" r="r" t="t"/>
              <a:pathLst>
                <a:path extrusionOk="0" h="12" w="5">
                  <a:moveTo>
                    <a:pt x="1" y="1"/>
                  </a:moveTo>
                  <a:lnTo>
                    <a:pt x="4"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8"/>
            <p:cNvSpPr/>
            <p:nvPr/>
          </p:nvSpPr>
          <p:spPr>
            <a:xfrm>
              <a:off x="3219826" y="2038370"/>
              <a:ext cx="104" cy="208"/>
            </a:xfrm>
            <a:custGeom>
              <a:rect b="b" l="l" r="r" t="t"/>
              <a:pathLst>
                <a:path extrusionOk="0" h="8" w="4">
                  <a:moveTo>
                    <a:pt x="0" y="0"/>
                  </a:moveTo>
                  <a:lnTo>
                    <a:pt x="4"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8"/>
            <p:cNvSpPr/>
            <p:nvPr/>
          </p:nvSpPr>
          <p:spPr>
            <a:xfrm>
              <a:off x="3219540" y="2037902"/>
              <a:ext cx="130" cy="208"/>
            </a:xfrm>
            <a:custGeom>
              <a:rect b="b" l="l" r="r" t="t"/>
              <a:pathLst>
                <a:path extrusionOk="0" h="8" w="5">
                  <a:moveTo>
                    <a:pt x="1" y="1"/>
                  </a:moveTo>
                  <a:lnTo>
                    <a:pt x="4"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8"/>
            <p:cNvSpPr/>
            <p:nvPr/>
          </p:nvSpPr>
          <p:spPr>
            <a:xfrm>
              <a:off x="3218630" y="2035355"/>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8"/>
            <p:cNvSpPr/>
            <p:nvPr/>
          </p:nvSpPr>
          <p:spPr>
            <a:xfrm>
              <a:off x="3218266" y="2035537"/>
              <a:ext cx="312" cy="494"/>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8"/>
            <p:cNvSpPr/>
            <p:nvPr/>
          </p:nvSpPr>
          <p:spPr>
            <a:xfrm>
              <a:off x="3217357" y="2022543"/>
              <a:ext cx="1845" cy="3560"/>
            </a:xfrm>
            <a:custGeom>
              <a:rect b="b" l="l" r="r" t="t"/>
              <a:pathLst>
                <a:path extrusionOk="0" h="137" w="71">
                  <a:moveTo>
                    <a:pt x="71" y="137"/>
                  </a:moveTo>
                  <a:cubicBezTo>
                    <a:pt x="46" y="95"/>
                    <a:pt x="1" y="28"/>
                    <a:pt x="4" y="0"/>
                  </a:cubicBezTo>
                  <a:lnTo>
                    <a:pt x="4" y="0"/>
                  </a:lnTo>
                  <a:cubicBezTo>
                    <a:pt x="1" y="28"/>
                    <a:pt x="46" y="95"/>
                    <a:pt x="71" y="13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8"/>
            <p:cNvSpPr/>
            <p:nvPr/>
          </p:nvSpPr>
          <p:spPr>
            <a:xfrm>
              <a:off x="3218266" y="203600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8"/>
            <p:cNvSpPr/>
            <p:nvPr/>
          </p:nvSpPr>
          <p:spPr>
            <a:xfrm>
              <a:off x="3246750" y="2080394"/>
              <a:ext cx="286" cy="26"/>
            </a:xfrm>
            <a:custGeom>
              <a:rect b="b" l="l" r="r" t="t"/>
              <a:pathLst>
                <a:path extrusionOk="0" h="1" w="11">
                  <a:moveTo>
                    <a:pt x="0"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8"/>
            <p:cNvSpPr/>
            <p:nvPr/>
          </p:nvSpPr>
          <p:spPr>
            <a:xfrm>
              <a:off x="3247919" y="2080134"/>
              <a:ext cx="130" cy="26"/>
            </a:xfrm>
            <a:custGeom>
              <a:rect b="b" l="l" r="r" t="t"/>
              <a:pathLst>
                <a:path extrusionOk="0" h="1" w="5">
                  <a:moveTo>
                    <a:pt x="1"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8"/>
            <p:cNvSpPr/>
            <p:nvPr/>
          </p:nvSpPr>
          <p:spPr>
            <a:xfrm>
              <a:off x="3262395" y="2080680"/>
              <a:ext cx="1663" cy="754"/>
            </a:xfrm>
            <a:custGeom>
              <a:rect b="b" l="l" r="r" t="t"/>
              <a:pathLst>
                <a:path extrusionOk="0" h="29" w="64">
                  <a:moveTo>
                    <a:pt x="1" y="0"/>
                  </a:moveTo>
                  <a:lnTo>
                    <a:pt x="64" y="2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8"/>
            <p:cNvSpPr/>
            <p:nvPr/>
          </p:nvSpPr>
          <p:spPr>
            <a:xfrm>
              <a:off x="3245658" y="2080498"/>
              <a:ext cx="468" cy="26"/>
            </a:xfrm>
            <a:custGeom>
              <a:rect b="b" l="l" r="r" t="t"/>
              <a:pathLst>
                <a:path extrusionOk="0" h="1" w="18">
                  <a:moveTo>
                    <a:pt x="0" y="0"/>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8"/>
            <p:cNvSpPr/>
            <p:nvPr/>
          </p:nvSpPr>
          <p:spPr>
            <a:xfrm>
              <a:off x="3247478" y="2080212"/>
              <a:ext cx="208" cy="26"/>
            </a:xfrm>
            <a:custGeom>
              <a:rect b="b" l="l" r="r" t="t"/>
              <a:pathLst>
                <a:path extrusionOk="0" h="1" w="8">
                  <a:moveTo>
                    <a:pt x="0" y="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8"/>
            <p:cNvSpPr/>
            <p:nvPr/>
          </p:nvSpPr>
          <p:spPr>
            <a:xfrm>
              <a:off x="3260680" y="2080030"/>
              <a:ext cx="1481" cy="572"/>
            </a:xfrm>
            <a:custGeom>
              <a:rect b="b" l="l" r="r" t="t"/>
              <a:pathLst>
                <a:path extrusionOk="0" h="22" w="57">
                  <a:moveTo>
                    <a:pt x="0" y="1"/>
                  </a:moveTo>
                  <a:lnTo>
                    <a:pt x="56"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8"/>
            <p:cNvSpPr/>
            <p:nvPr/>
          </p:nvSpPr>
          <p:spPr>
            <a:xfrm>
              <a:off x="3248101" y="2080030"/>
              <a:ext cx="130" cy="26"/>
            </a:xfrm>
            <a:custGeom>
              <a:rect b="b" l="l" r="r" t="t"/>
              <a:pathLst>
                <a:path extrusionOk="0" h="1" w="5">
                  <a:moveTo>
                    <a:pt x="1"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8"/>
            <p:cNvSpPr/>
            <p:nvPr/>
          </p:nvSpPr>
          <p:spPr>
            <a:xfrm>
              <a:off x="3247114" y="2080316"/>
              <a:ext cx="286" cy="26"/>
            </a:xfrm>
            <a:custGeom>
              <a:rect b="b" l="l" r="r" t="t"/>
              <a:pathLst>
                <a:path extrusionOk="0" h="1" w="11">
                  <a:moveTo>
                    <a:pt x="0"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8"/>
            <p:cNvSpPr/>
            <p:nvPr/>
          </p:nvSpPr>
          <p:spPr>
            <a:xfrm>
              <a:off x="3264214" y="2081589"/>
              <a:ext cx="1845" cy="832"/>
            </a:xfrm>
            <a:custGeom>
              <a:rect b="b" l="l" r="r" t="t"/>
              <a:pathLst>
                <a:path extrusionOk="0" h="32" w="71">
                  <a:moveTo>
                    <a:pt x="1" y="0"/>
                  </a:moveTo>
                  <a:lnTo>
                    <a:pt x="71"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8"/>
            <p:cNvSpPr/>
            <p:nvPr/>
          </p:nvSpPr>
          <p:spPr>
            <a:xfrm>
              <a:off x="3244931" y="2080576"/>
              <a:ext cx="650" cy="26"/>
            </a:xfrm>
            <a:custGeom>
              <a:rect b="b" l="l" r="r" t="t"/>
              <a:pathLst>
                <a:path extrusionOk="0" h="1" w="25">
                  <a:moveTo>
                    <a:pt x="0" y="1"/>
                  </a:move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8"/>
            <p:cNvSpPr/>
            <p:nvPr/>
          </p:nvSpPr>
          <p:spPr>
            <a:xfrm>
              <a:off x="3246204" y="2080394"/>
              <a:ext cx="390" cy="26"/>
            </a:xfrm>
            <a:custGeom>
              <a:rect b="b" l="l" r="r" t="t"/>
              <a:pathLst>
                <a:path extrusionOk="0" h="1" w="15">
                  <a:moveTo>
                    <a:pt x="0" y="1"/>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8"/>
            <p:cNvSpPr/>
            <p:nvPr/>
          </p:nvSpPr>
          <p:spPr>
            <a:xfrm>
              <a:off x="3259120" y="2079484"/>
              <a:ext cx="1299" cy="494"/>
            </a:xfrm>
            <a:custGeom>
              <a:rect b="b" l="l" r="r" t="t"/>
              <a:pathLst>
                <a:path extrusionOk="0" h="19" w="50">
                  <a:moveTo>
                    <a:pt x="1" y="1"/>
                  </a:moveTo>
                  <a:cubicBezTo>
                    <a:pt x="15" y="4"/>
                    <a:pt x="32" y="11"/>
                    <a:pt x="50" y="18"/>
                  </a:cubicBezTo>
                  <a:cubicBezTo>
                    <a:pt x="32" y="11"/>
                    <a:pt x="15"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8"/>
            <p:cNvSpPr/>
            <p:nvPr/>
          </p:nvSpPr>
          <p:spPr>
            <a:xfrm>
              <a:off x="3240019" y="2080498"/>
              <a:ext cx="1118" cy="26"/>
            </a:xfrm>
            <a:custGeom>
              <a:rect b="b" l="l" r="r" t="t"/>
              <a:pathLst>
                <a:path extrusionOk="0" h="1" w="43">
                  <a:moveTo>
                    <a:pt x="0" y="0"/>
                  </a:moveTo>
                  <a:lnTo>
                    <a:pt x="4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8"/>
            <p:cNvSpPr/>
            <p:nvPr/>
          </p:nvSpPr>
          <p:spPr>
            <a:xfrm>
              <a:off x="3239005" y="2080394"/>
              <a:ext cx="572" cy="26"/>
            </a:xfrm>
            <a:custGeom>
              <a:rect b="b" l="l" r="r" t="t"/>
              <a:pathLst>
                <a:path extrusionOk="0" h="1" w="22">
                  <a:moveTo>
                    <a:pt x="22" y="1"/>
                  </a:moveTo>
                  <a:lnTo>
                    <a:pt x="1"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8"/>
            <p:cNvSpPr/>
            <p:nvPr/>
          </p:nvSpPr>
          <p:spPr>
            <a:xfrm>
              <a:off x="3247737" y="2080212"/>
              <a:ext cx="130" cy="26"/>
            </a:xfrm>
            <a:custGeom>
              <a:rect b="b" l="l" r="r" t="t"/>
              <a:pathLst>
                <a:path extrusionOk="0" h="1" w="5">
                  <a:moveTo>
                    <a:pt x="1"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8"/>
            <p:cNvSpPr/>
            <p:nvPr/>
          </p:nvSpPr>
          <p:spPr>
            <a:xfrm>
              <a:off x="3241188" y="2080576"/>
              <a:ext cx="3768" cy="26"/>
            </a:xfrm>
            <a:custGeom>
              <a:rect b="b" l="l" r="r" t="t"/>
              <a:pathLst>
                <a:path extrusionOk="0" h="1" w="145">
                  <a:moveTo>
                    <a:pt x="144" y="1"/>
                  </a:moveTo>
                  <a:lnTo>
                    <a:pt x="1" y="1"/>
                  </a:lnTo>
                  <a:cubicBezTo>
                    <a:pt x="60" y="1"/>
                    <a:pt x="106" y="1"/>
                    <a:pt x="14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8"/>
            <p:cNvSpPr/>
            <p:nvPr/>
          </p:nvSpPr>
          <p:spPr>
            <a:xfrm>
              <a:off x="3425162" y="1602462"/>
              <a:ext cx="145329" cy="232261"/>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8"/>
            <p:cNvSpPr/>
            <p:nvPr/>
          </p:nvSpPr>
          <p:spPr>
            <a:xfrm>
              <a:off x="3615867" y="2346388"/>
              <a:ext cx="295725" cy="235977"/>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8"/>
            <p:cNvSpPr/>
            <p:nvPr/>
          </p:nvSpPr>
          <p:spPr>
            <a:xfrm>
              <a:off x="3616309" y="2385839"/>
              <a:ext cx="754" cy="2027"/>
            </a:xfrm>
            <a:custGeom>
              <a:rect b="b" l="l" r="r" t="t"/>
              <a:pathLst>
                <a:path extrusionOk="0" h="78" w="29">
                  <a:moveTo>
                    <a:pt x="29" y="0"/>
                  </a:moveTo>
                  <a:lnTo>
                    <a:pt x="1" y="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8"/>
            <p:cNvSpPr/>
            <p:nvPr/>
          </p:nvSpPr>
          <p:spPr>
            <a:xfrm>
              <a:off x="3676811" y="2346440"/>
              <a:ext cx="2937" cy="26"/>
            </a:xfrm>
            <a:custGeom>
              <a:rect b="b" l="l" r="r" t="t"/>
              <a:pathLst>
                <a:path extrusionOk="0" h="1" w="113">
                  <a:moveTo>
                    <a:pt x="113" y="0"/>
                  </a:moveTo>
                  <a:lnTo>
                    <a:pt x="113"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8"/>
            <p:cNvSpPr/>
            <p:nvPr/>
          </p:nvSpPr>
          <p:spPr>
            <a:xfrm>
              <a:off x="3634969" y="2390205"/>
              <a:ext cx="832" cy="390"/>
            </a:xfrm>
            <a:custGeom>
              <a:rect b="b" l="l" r="r" t="t"/>
              <a:pathLst>
                <a:path extrusionOk="0" h="15" w="32">
                  <a:moveTo>
                    <a:pt x="32" y="0"/>
                  </a:moveTo>
                  <a:lnTo>
                    <a:pt x="0"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8"/>
            <p:cNvSpPr/>
            <p:nvPr/>
          </p:nvSpPr>
          <p:spPr>
            <a:xfrm>
              <a:off x="3632604" y="2391011"/>
              <a:ext cx="832" cy="208"/>
            </a:xfrm>
            <a:custGeom>
              <a:rect b="b" l="l" r="r" t="t"/>
              <a:pathLst>
                <a:path extrusionOk="0" h="8" w="32">
                  <a:moveTo>
                    <a:pt x="32"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8"/>
            <p:cNvSpPr/>
            <p:nvPr/>
          </p:nvSpPr>
          <p:spPr>
            <a:xfrm>
              <a:off x="3638425" y="2387658"/>
              <a:ext cx="1118" cy="936"/>
            </a:xfrm>
            <a:custGeom>
              <a:rect b="b" l="l" r="r" t="t"/>
              <a:pathLst>
                <a:path extrusionOk="0" h="36" w="43">
                  <a:moveTo>
                    <a:pt x="43" y="0"/>
                  </a:moveTo>
                  <a:cubicBezTo>
                    <a:pt x="29" y="14"/>
                    <a:pt x="15" y="25"/>
                    <a:pt x="1" y="35"/>
                  </a:cubicBezTo>
                  <a:cubicBezTo>
                    <a:pt x="15" y="25"/>
                    <a:pt x="29" y="14"/>
                    <a:pt x="4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8"/>
            <p:cNvSpPr/>
            <p:nvPr/>
          </p:nvSpPr>
          <p:spPr>
            <a:xfrm>
              <a:off x="3631512" y="2391297"/>
              <a:ext cx="754" cy="104"/>
            </a:xfrm>
            <a:custGeom>
              <a:rect b="b" l="l" r="r" t="t"/>
              <a:pathLst>
                <a:path extrusionOk="0" h="4" w="29">
                  <a:moveTo>
                    <a:pt x="28" y="0"/>
                  </a:moveTo>
                  <a:cubicBezTo>
                    <a:pt x="18" y="0"/>
                    <a:pt x="11" y="0"/>
                    <a:pt x="0" y="4"/>
                  </a:cubicBezTo>
                  <a:cubicBezTo>
                    <a:pt x="11" y="0"/>
                    <a:pt x="18" y="0"/>
                    <a:pt x="2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8"/>
            <p:cNvSpPr/>
            <p:nvPr/>
          </p:nvSpPr>
          <p:spPr>
            <a:xfrm>
              <a:off x="3636138" y="2389555"/>
              <a:ext cx="858" cy="494"/>
            </a:xfrm>
            <a:custGeom>
              <a:rect b="b" l="l" r="r" t="t"/>
              <a:pathLst>
                <a:path extrusionOk="0" h="19" w="33">
                  <a:moveTo>
                    <a:pt x="33" y="1"/>
                  </a:moveTo>
                  <a:cubicBezTo>
                    <a:pt x="22" y="8"/>
                    <a:pt x="12" y="11"/>
                    <a:pt x="1" y="18"/>
                  </a:cubicBezTo>
                  <a:cubicBezTo>
                    <a:pt x="12" y="11"/>
                    <a:pt x="22" y="8"/>
                    <a:pt x="33"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8"/>
            <p:cNvSpPr/>
            <p:nvPr/>
          </p:nvSpPr>
          <p:spPr>
            <a:xfrm>
              <a:off x="3637334" y="2388750"/>
              <a:ext cx="858" cy="572"/>
            </a:xfrm>
            <a:custGeom>
              <a:rect b="b" l="l" r="r" t="t"/>
              <a:pathLst>
                <a:path extrusionOk="0" h="22" w="33">
                  <a:moveTo>
                    <a:pt x="32" y="0"/>
                  </a:moveTo>
                  <a:cubicBezTo>
                    <a:pt x="18" y="7"/>
                    <a:pt x="11" y="14"/>
                    <a:pt x="1" y="21"/>
                  </a:cubicBezTo>
                  <a:cubicBezTo>
                    <a:pt x="11" y="18"/>
                    <a:pt x="22" y="7"/>
                    <a:pt x="3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8"/>
            <p:cNvSpPr/>
            <p:nvPr/>
          </p:nvSpPr>
          <p:spPr>
            <a:xfrm>
              <a:off x="3621949" y="2388386"/>
              <a:ext cx="8134" cy="2937"/>
            </a:xfrm>
            <a:custGeom>
              <a:rect b="b" l="l" r="r" t="t"/>
              <a:pathLst>
                <a:path extrusionOk="0" h="113" w="313">
                  <a:moveTo>
                    <a:pt x="312" y="112"/>
                  </a:moveTo>
                  <a:cubicBezTo>
                    <a:pt x="204" y="91"/>
                    <a:pt x="99" y="53"/>
                    <a:pt x="1" y="0"/>
                  </a:cubicBezTo>
                  <a:cubicBezTo>
                    <a:pt x="99" y="53"/>
                    <a:pt x="204" y="91"/>
                    <a:pt x="312" y="11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8"/>
            <p:cNvSpPr/>
            <p:nvPr/>
          </p:nvSpPr>
          <p:spPr>
            <a:xfrm>
              <a:off x="3633773" y="2390647"/>
              <a:ext cx="858" cy="312"/>
            </a:xfrm>
            <a:custGeom>
              <a:rect b="b" l="l" r="r" t="t"/>
              <a:pathLst>
                <a:path extrusionOk="0" h="12" w="33">
                  <a:moveTo>
                    <a:pt x="32"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8"/>
            <p:cNvSpPr/>
            <p:nvPr/>
          </p:nvSpPr>
          <p:spPr>
            <a:xfrm>
              <a:off x="3620961" y="2387840"/>
              <a:ext cx="390" cy="208"/>
            </a:xfrm>
            <a:custGeom>
              <a:rect b="b" l="l" r="r" t="t"/>
              <a:pathLst>
                <a:path extrusionOk="0" h="8" w="15">
                  <a:moveTo>
                    <a:pt x="14"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8"/>
            <p:cNvSpPr/>
            <p:nvPr/>
          </p:nvSpPr>
          <p:spPr>
            <a:xfrm>
              <a:off x="3630057" y="2391375"/>
              <a:ext cx="1118" cy="26"/>
            </a:xfrm>
            <a:custGeom>
              <a:rect b="b" l="l" r="r" t="t"/>
              <a:pathLst>
                <a:path extrusionOk="0" h="1" w="43">
                  <a:moveTo>
                    <a:pt x="35" y="1"/>
                  </a:moveTo>
                  <a:lnTo>
                    <a:pt x="42" y="1"/>
                  </a:lnTo>
                  <a:cubicBezTo>
                    <a:pt x="28" y="1"/>
                    <a:pt x="14" y="1"/>
                    <a:pt x="0" y="1"/>
                  </a:cubicBezTo>
                  <a:cubicBezTo>
                    <a:pt x="11" y="1"/>
                    <a:pt x="25" y="1"/>
                    <a:pt x="3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8"/>
            <p:cNvSpPr/>
            <p:nvPr/>
          </p:nvSpPr>
          <p:spPr>
            <a:xfrm>
              <a:off x="3862344" y="2457152"/>
              <a:ext cx="109750" cy="122485"/>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8"/>
            <p:cNvSpPr/>
            <p:nvPr/>
          </p:nvSpPr>
          <p:spPr>
            <a:xfrm>
              <a:off x="3908838" y="2490547"/>
              <a:ext cx="1195" cy="936"/>
            </a:xfrm>
            <a:custGeom>
              <a:rect b="b" l="l" r="r" t="t"/>
              <a:pathLst>
                <a:path extrusionOk="0" h="36" w="46">
                  <a:moveTo>
                    <a:pt x="0" y="1"/>
                  </a:moveTo>
                  <a:cubicBezTo>
                    <a:pt x="18" y="11"/>
                    <a:pt x="32" y="22"/>
                    <a:pt x="46" y="36"/>
                  </a:cubicBezTo>
                  <a:cubicBezTo>
                    <a:pt x="32" y="22"/>
                    <a:pt x="18" y="1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8"/>
            <p:cNvSpPr/>
            <p:nvPr/>
          </p:nvSpPr>
          <p:spPr>
            <a:xfrm>
              <a:off x="3904446" y="2532675"/>
              <a:ext cx="208" cy="130"/>
            </a:xfrm>
            <a:custGeom>
              <a:rect b="b" l="l" r="r" t="t"/>
              <a:pathLst>
                <a:path extrusionOk="0" h="5" w="8">
                  <a:moveTo>
                    <a:pt x="8"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8"/>
            <p:cNvSpPr/>
            <p:nvPr/>
          </p:nvSpPr>
          <p:spPr>
            <a:xfrm>
              <a:off x="3908734" y="2490469"/>
              <a:ext cx="130" cy="26"/>
            </a:xfrm>
            <a:custGeom>
              <a:rect b="b" l="l" r="r" t="t"/>
              <a:pathLst>
                <a:path extrusionOk="0" h="1" w="5">
                  <a:moveTo>
                    <a:pt x="1"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8"/>
            <p:cNvSpPr/>
            <p:nvPr/>
          </p:nvSpPr>
          <p:spPr>
            <a:xfrm>
              <a:off x="3904186" y="2532857"/>
              <a:ext cx="104" cy="26"/>
            </a:xfrm>
            <a:custGeom>
              <a:rect b="b" l="l" r="r" t="t"/>
              <a:pathLst>
                <a:path extrusionOk="0" h="1" w="4">
                  <a:moveTo>
                    <a:pt x="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8"/>
            <p:cNvSpPr/>
            <p:nvPr/>
          </p:nvSpPr>
          <p:spPr>
            <a:xfrm>
              <a:off x="3905823" y="2489742"/>
              <a:ext cx="2027" cy="390"/>
            </a:xfrm>
            <a:custGeom>
              <a:rect b="b" l="l" r="r" t="t"/>
              <a:pathLst>
                <a:path extrusionOk="0" h="15" w="78">
                  <a:moveTo>
                    <a:pt x="78" y="14"/>
                  </a:moveTo>
                  <a:cubicBezTo>
                    <a:pt x="53" y="4"/>
                    <a:pt x="25" y="0"/>
                    <a:pt x="0" y="4"/>
                  </a:cubicBezTo>
                  <a:lnTo>
                    <a:pt x="0" y="4"/>
                  </a:lnTo>
                  <a:cubicBezTo>
                    <a:pt x="25" y="0"/>
                    <a:pt x="53" y="4"/>
                    <a:pt x="78"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8"/>
            <p:cNvSpPr/>
            <p:nvPr/>
          </p:nvSpPr>
          <p:spPr>
            <a:xfrm>
              <a:off x="3844126" y="2442390"/>
              <a:ext cx="11409" cy="1897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8"/>
            <p:cNvSpPr/>
            <p:nvPr/>
          </p:nvSpPr>
          <p:spPr>
            <a:xfrm>
              <a:off x="3850857" y="2461440"/>
              <a:ext cx="676" cy="26"/>
            </a:xfrm>
            <a:custGeom>
              <a:rect b="b" l="l" r="r" t="t"/>
              <a:pathLst>
                <a:path extrusionOk="0" h="1" w="26">
                  <a:moveTo>
                    <a:pt x="25"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8"/>
            <p:cNvSpPr/>
            <p:nvPr/>
          </p:nvSpPr>
          <p:spPr>
            <a:xfrm>
              <a:off x="3845685" y="2458347"/>
              <a:ext cx="468" cy="572"/>
            </a:xfrm>
            <a:custGeom>
              <a:rect b="b" l="l" r="r" t="t"/>
              <a:pathLst>
                <a:path extrusionOk="0" h="22" w="18">
                  <a:moveTo>
                    <a:pt x="18" y="21"/>
                  </a:moveTo>
                  <a:cubicBezTo>
                    <a:pt x="11" y="14"/>
                    <a:pt x="4" y="7"/>
                    <a:pt x="0" y="0"/>
                  </a:cubicBezTo>
                  <a:cubicBezTo>
                    <a:pt x="4" y="7"/>
                    <a:pt x="11" y="14"/>
                    <a:pt x="18"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8"/>
            <p:cNvSpPr/>
            <p:nvPr/>
          </p:nvSpPr>
          <p:spPr>
            <a:xfrm>
              <a:off x="3844126" y="2456060"/>
              <a:ext cx="208" cy="390"/>
            </a:xfrm>
            <a:custGeom>
              <a:rect b="b" l="l" r="r" t="t"/>
              <a:pathLst>
                <a:path extrusionOk="0" h="15" w="8">
                  <a:moveTo>
                    <a:pt x="1" y="1"/>
                  </a:moveTo>
                  <a:lnTo>
                    <a:pt x="8" y="15"/>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8"/>
            <p:cNvSpPr/>
            <p:nvPr/>
          </p:nvSpPr>
          <p:spPr>
            <a:xfrm>
              <a:off x="3844412" y="2456606"/>
              <a:ext cx="1118" cy="1663"/>
            </a:xfrm>
            <a:custGeom>
              <a:rect b="b" l="l" r="r" t="t"/>
              <a:pathLst>
                <a:path extrusionOk="0" h="64" w="43">
                  <a:moveTo>
                    <a:pt x="42" y="64"/>
                  </a:moveTo>
                  <a:cubicBezTo>
                    <a:pt x="28" y="43"/>
                    <a:pt x="14" y="22"/>
                    <a:pt x="0" y="1"/>
                  </a:cubicBezTo>
                  <a:cubicBezTo>
                    <a:pt x="14" y="22"/>
                    <a:pt x="28" y="43"/>
                    <a:pt x="42" y="6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8"/>
            <p:cNvSpPr/>
            <p:nvPr/>
          </p:nvSpPr>
          <p:spPr>
            <a:xfrm>
              <a:off x="3851689" y="2461518"/>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8"/>
            <p:cNvSpPr/>
            <p:nvPr/>
          </p:nvSpPr>
          <p:spPr>
            <a:xfrm>
              <a:off x="3848856" y="2460894"/>
              <a:ext cx="676" cy="208"/>
            </a:xfrm>
            <a:custGeom>
              <a:rect b="b" l="l" r="r" t="t"/>
              <a:pathLst>
                <a:path extrusionOk="0" h="8" w="26">
                  <a:moveTo>
                    <a:pt x="25"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8"/>
            <p:cNvSpPr/>
            <p:nvPr/>
          </p:nvSpPr>
          <p:spPr>
            <a:xfrm>
              <a:off x="3848154" y="2460530"/>
              <a:ext cx="728" cy="286"/>
            </a:xfrm>
            <a:custGeom>
              <a:rect b="b" l="l" r="r" t="t"/>
              <a:pathLst>
                <a:path extrusionOk="0" h="11" w="28">
                  <a:moveTo>
                    <a:pt x="0" y="0"/>
                  </a:moveTo>
                  <a:cubicBezTo>
                    <a:pt x="10" y="4"/>
                    <a:pt x="17" y="7"/>
                    <a:pt x="28" y="11"/>
                  </a:cubicBezTo>
                  <a:cubicBezTo>
                    <a:pt x="21" y="7"/>
                    <a:pt x="10" y="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8"/>
            <p:cNvSpPr/>
            <p:nvPr/>
          </p:nvSpPr>
          <p:spPr>
            <a:xfrm>
              <a:off x="3846231" y="2458971"/>
              <a:ext cx="650" cy="676"/>
            </a:xfrm>
            <a:custGeom>
              <a:rect b="b" l="l" r="r" t="t"/>
              <a:pathLst>
                <a:path extrusionOk="0" h="26" w="25">
                  <a:moveTo>
                    <a:pt x="25" y="25"/>
                  </a:moveTo>
                  <a:cubicBezTo>
                    <a:pt x="14" y="18"/>
                    <a:pt x="7" y="11"/>
                    <a:pt x="0" y="1"/>
                  </a:cubicBezTo>
                  <a:cubicBezTo>
                    <a:pt x="7" y="11"/>
                    <a:pt x="14" y="18"/>
                    <a:pt x="25"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8"/>
            <p:cNvSpPr/>
            <p:nvPr/>
          </p:nvSpPr>
          <p:spPr>
            <a:xfrm>
              <a:off x="3847582" y="2460167"/>
              <a:ext cx="572" cy="390"/>
            </a:xfrm>
            <a:custGeom>
              <a:rect b="b" l="l" r="r" t="t"/>
              <a:pathLst>
                <a:path extrusionOk="0" h="15" w="22">
                  <a:moveTo>
                    <a:pt x="22" y="14"/>
                  </a:moveTo>
                  <a:cubicBezTo>
                    <a:pt x="15" y="7"/>
                    <a:pt x="8" y="4"/>
                    <a:pt x="1" y="0"/>
                  </a:cubicBezTo>
                  <a:cubicBezTo>
                    <a:pt x="8" y="4"/>
                    <a:pt x="15" y="7"/>
                    <a:pt x="22"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8"/>
            <p:cNvSpPr/>
            <p:nvPr/>
          </p:nvSpPr>
          <p:spPr>
            <a:xfrm>
              <a:off x="3846777" y="2459621"/>
              <a:ext cx="650" cy="468"/>
            </a:xfrm>
            <a:custGeom>
              <a:rect b="b" l="l" r="r" t="t"/>
              <a:pathLst>
                <a:path extrusionOk="0" h="18" w="25">
                  <a:moveTo>
                    <a:pt x="25" y="18"/>
                  </a:moveTo>
                  <a:cubicBezTo>
                    <a:pt x="18" y="11"/>
                    <a:pt x="11" y="4"/>
                    <a:pt x="0" y="0"/>
                  </a:cubicBezTo>
                  <a:cubicBezTo>
                    <a:pt x="11" y="4"/>
                    <a:pt x="18" y="11"/>
                    <a:pt x="25"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8"/>
            <p:cNvSpPr/>
            <p:nvPr/>
          </p:nvSpPr>
          <p:spPr>
            <a:xfrm>
              <a:off x="3849506" y="2461076"/>
              <a:ext cx="1377" cy="390"/>
            </a:xfrm>
            <a:custGeom>
              <a:rect b="b" l="l" r="r" t="t"/>
              <a:pathLst>
                <a:path extrusionOk="0" h="15" w="53">
                  <a:moveTo>
                    <a:pt x="53" y="14"/>
                  </a:moveTo>
                  <a:cubicBezTo>
                    <a:pt x="35" y="11"/>
                    <a:pt x="18" y="7"/>
                    <a:pt x="0" y="0"/>
                  </a:cubicBezTo>
                  <a:cubicBezTo>
                    <a:pt x="18" y="7"/>
                    <a:pt x="35" y="11"/>
                    <a:pt x="53"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8"/>
            <p:cNvSpPr/>
            <p:nvPr/>
          </p:nvSpPr>
          <p:spPr>
            <a:xfrm>
              <a:off x="3861980" y="2438960"/>
              <a:ext cx="63256" cy="50808"/>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8"/>
            <p:cNvSpPr/>
            <p:nvPr/>
          </p:nvSpPr>
          <p:spPr>
            <a:xfrm>
              <a:off x="3870245" y="2485454"/>
              <a:ext cx="494" cy="312"/>
            </a:xfrm>
            <a:custGeom>
              <a:rect b="b" l="l" r="r" t="t"/>
              <a:pathLst>
                <a:path extrusionOk="0" h="12" w="19">
                  <a:moveTo>
                    <a:pt x="18"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8"/>
            <p:cNvSpPr/>
            <p:nvPr/>
          </p:nvSpPr>
          <p:spPr>
            <a:xfrm>
              <a:off x="3864527" y="2479554"/>
              <a:ext cx="390" cy="572"/>
            </a:xfrm>
            <a:custGeom>
              <a:rect b="b" l="l" r="r" t="t"/>
              <a:pathLst>
                <a:path extrusionOk="0" h="22" w="15">
                  <a:moveTo>
                    <a:pt x="14" y="2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8"/>
            <p:cNvSpPr/>
            <p:nvPr/>
          </p:nvSpPr>
          <p:spPr>
            <a:xfrm>
              <a:off x="3869699" y="2485012"/>
              <a:ext cx="390" cy="286"/>
            </a:xfrm>
            <a:custGeom>
              <a:rect b="b" l="l" r="r" t="t"/>
              <a:pathLst>
                <a:path extrusionOk="0" h="11" w="15">
                  <a:moveTo>
                    <a:pt x="15"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8"/>
            <p:cNvSpPr/>
            <p:nvPr/>
          </p:nvSpPr>
          <p:spPr>
            <a:xfrm>
              <a:off x="3877625" y="2487195"/>
              <a:ext cx="21389" cy="2391"/>
            </a:xfrm>
            <a:custGeom>
              <a:rect b="b" l="l" r="r" t="t"/>
              <a:pathLst>
                <a:path extrusionOk="0" h="92" w="823">
                  <a:moveTo>
                    <a:pt x="0" y="0"/>
                  </a:moveTo>
                  <a:lnTo>
                    <a:pt x="0" y="0"/>
                  </a:lnTo>
                  <a:cubicBezTo>
                    <a:pt x="231" y="32"/>
                    <a:pt x="571" y="70"/>
                    <a:pt x="823" y="91"/>
                  </a:cubicBezTo>
                  <a:cubicBezTo>
                    <a:pt x="581" y="70"/>
                    <a:pt x="235" y="32"/>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8"/>
            <p:cNvSpPr/>
            <p:nvPr/>
          </p:nvSpPr>
          <p:spPr>
            <a:xfrm>
              <a:off x="3870790" y="2485740"/>
              <a:ext cx="312" cy="286"/>
            </a:xfrm>
            <a:custGeom>
              <a:rect b="b" l="l" r="r" t="t"/>
              <a:pathLst>
                <a:path extrusionOk="0" h="11" w="12">
                  <a:moveTo>
                    <a:pt x="11" y="11"/>
                  </a:moveTo>
                  <a:lnTo>
                    <a:pt x="11" y="11"/>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8"/>
            <p:cNvSpPr/>
            <p:nvPr/>
          </p:nvSpPr>
          <p:spPr>
            <a:xfrm>
              <a:off x="3863799" y="2478541"/>
              <a:ext cx="468" cy="676"/>
            </a:xfrm>
            <a:custGeom>
              <a:rect b="b" l="l" r="r" t="t"/>
              <a:pathLst>
                <a:path extrusionOk="0" h="26" w="18">
                  <a:moveTo>
                    <a:pt x="18" y="2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8"/>
            <p:cNvSpPr/>
            <p:nvPr/>
          </p:nvSpPr>
          <p:spPr>
            <a:xfrm>
              <a:off x="3861980" y="2474980"/>
              <a:ext cx="286" cy="676"/>
            </a:xfrm>
            <a:custGeom>
              <a:rect b="b" l="l" r="r" t="t"/>
              <a:pathLst>
                <a:path extrusionOk="0" h="26" w="11">
                  <a:moveTo>
                    <a:pt x="0" y="1"/>
                  </a:moveTo>
                  <a:cubicBezTo>
                    <a:pt x="4" y="8"/>
                    <a:pt x="7" y="15"/>
                    <a:pt x="11" y="26"/>
                  </a:cubicBezTo>
                  <a:cubicBezTo>
                    <a:pt x="7" y="15"/>
                    <a:pt x="4"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8"/>
            <p:cNvSpPr/>
            <p:nvPr/>
          </p:nvSpPr>
          <p:spPr>
            <a:xfrm>
              <a:off x="3869075" y="2484466"/>
              <a:ext cx="390" cy="390"/>
            </a:xfrm>
            <a:custGeom>
              <a:rect b="b" l="l" r="r" t="t"/>
              <a:pathLst>
                <a:path extrusionOk="0" h="15" w="15">
                  <a:moveTo>
                    <a:pt x="14"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8"/>
            <p:cNvSpPr/>
            <p:nvPr/>
          </p:nvSpPr>
          <p:spPr>
            <a:xfrm>
              <a:off x="3865151" y="2480542"/>
              <a:ext cx="494" cy="572"/>
            </a:xfrm>
            <a:custGeom>
              <a:rect b="b" l="l" r="r" t="t"/>
              <a:pathLst>
                <a:path extrusionOk="0" h="22" w="19">
                  <a:moveTo>
                    <a:pt x="18" y="22"/>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8"/>
            <p:cNvSpPr/>
            <p:nvPr/>
          </p:nvSpPr>
          <p:spPr>
            <a:xfrm>
              <a:off x="3868425" y="2483920"/>
              <a:ext cx="390" cy="390"/>
            </a:xfrm>
            <a:custGeom>
              <a:rect b="b" l="l" r="r" t="t"/>
              <a:pathLst>
                <a:path extrusionOk="0" h="15" w="15">
                  <a:moveTo>
                    <a:pt x="15" y="1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8"/>
            <p:cNvSpPr/>
            <p:nvPr/>
          </p:nvSpPr>
          <p:spPr>
            <a:xfrm>
              <a:off x="3865982" y="2481373"/>
              <a:ext cx="572" cy="650"/>
            </a:xfrm>
            <a:custGeom>
              <a:rect b="b" l="l" r="r" t="t"/>
              <a:pathLst>
                <a:path extrusionOk="0" h="25" w="22">
                  <a:moveTo>
                    <a:pt x="21" y="25"/>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8"/>
            <p:cNvSpPr/>
            <p:nvPr/>
          </p:nvSpPr>
          <p:spPr>
            <a:xfrm>
              <a:off x="3867698" y="2483193"/>
              <a:ext cx="494" cy="468"/>
            </a:xfrm>
            <a:custGeom>
              <a:rect b="b" l="l" r="r" t="t"/>
              <a:pathLst>
                <a:path extrusionOk="0" h="18" w="19">
                  <a:moveTo>
                    <a:pt x="18" y="18"/>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8"/>
            <p:cNvSpPr/>
            <p:nvPr/>
          </p:nvSpPr>
          <p:spPr>
            <a:xfrm>
              <a:off x="3863072" y="2477267"/>
              <a:ext cx="468" cy="858"/>
            </a:xfrm>
            <a:custGeom>
              <a:rect b="b" l="l" r="r" t="t"/>
              <a:pathLst>
                <a:path extrusionOk="0" h="33" w="18">
                  <a:moveTo>
                    <a:pt x="18" y="32"/>
                  </a:moveTo>
                  <a:cubicBezTo>
                    <a:pt x="11" y="22"/>
                    <a:pt x="7" y="11"/>
                    <a:pt x="0" y="1"/>
                  </a:cubicBezTo>
                  <a:cubicBezTo>
                    <a:pt x="7" y="11"/>
                    <a:pt x="11" y="22"/>
                    <a:pt x="18"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8"/>
            <p:cNvSpPr/>
            <p:nvPr/>
          </p:nvSpPr>
          <p:spPr>
            <a:xfrm>
              <a:off x="3866710" y="2482283"/>
              <a:ext cx="754" cy="754"/>
            </a:xfrm>
            <a:custGeom>
              <a:rect b="b" l="l" r="r" t="t"/>
              <a:pathLst>
                <a:path extrusionOk="0" h="29" w="29">
                  <a:moveTo>
                    <a:pt x="28" y="28"/>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8"/>
            <p:cNvSpPr/>
            <p:nvPr/>
          </p:nvSpPr>
          <p:spPr>
            <a:xfrm>
              <a:off x="3862422" y="2475916"/>
              <a:ext cx="494" cy="1195"/>
            </a:xfrm>
            <a:custGeom>
              <a:rect b="b" l="l" r="r" t="t"/>
              <a:pathLst>
                <a:path extrusionOk="0" h="46" w="19">
                  <a:moveTo>
                    <a:pt x="18" y="46"/>
                  </a:moveTo>
                  <a:cubicBezTo>
                    <a:pt x="11" y="32"/>
                    <a:pt x="4" y="14"/>
                    <a:pt x="1" y="0"/>
                  </a:cubicBezTo>
                  <a:cubicBezTo>
                    <a:pt x="4" y="14"/>
                    <a:pt x="11" y="32"/>
                    <a:pt x="18" y="4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8"/>
            <p:cNvSpPr/>
            <p:nvPr/>
          </p:nvSpPr>
          <p:spPr>
            <a:xfrm>
              <a:off x="3902003" y="2478645"/>
              <a:ext cx="4392" cy="11123"/>
            </a:xfrm>
            <a:custGeom>
              <a:rect b="b" l="l" r="r" t="t"/>
              <a:pathLst>
                <a:path extrusionOk="0" h="428" w="169">
                  <a:moveTo>
                    <a:pt x="0" y="427"/>
                  </a:moveTo>
                  <a:lnTo>
                    <a:pt x="16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8"/>
            <p:cNvSpPr/>
            <p:nvPr/>
          </p:nvSpPr>
          <p:spPr>
            <a:xfrm>
              <a:off x="4533866" y="2730917"/>
              <a:ext cx="55980" cy="73002"/>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8"/>
            <p:cNvSpPr/>
            <p:nvPr/>
          </p:nvSpPr>
          <p:spPr>
            <a:xfrm>
              <a:off x="4670073" y="2729202"/>
              <a:ext cx="134310" cy="80305"/>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8"/>
            <p:cNvSpPr/>
            <p:nvPr/>
          </p:nvSpPr>
          <p:spPr>
            <a:xfrm>
              <a:off x="4552162" y="2742014"/>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8"/>
            <p:cNvSpPr/>
            <p:nvPr/>
          </p:nvSpPr>
          <p:spPr>
            <a:xfrm>
              <a:off x="4549147" y="2741832"/>
              <a:ext cx="572" cy="130"/>
            </a:xfrm>
            <a:custGeom>
              <a:rect b="b" l="l" r="r" t="t"/>
              <a:pathLst>
                <a:path extrusionOk="0" h="5" w="22">
                  <a:moveTo>
                    <a:pt x="1" y="1"/>
                  </a:moveTo>
                  <a:lnTo>
                    <a:pt x="22"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8"/>
            <p:cNvSpPr/>
            <p:nvPr/>
          </p:nvSpPr>
          <p:spPr>
            <a:xfrm>
              <a:off x="4553149" y="2742014"/>
              <a:ext cx="754" cy="26"/>
            </a:xfrm>
            <a:custGeom>
              <a:rect b="b" l="l" r="r" t="t"/>
              <a:pathLst>
                <a:path extrusionOk="0" h="1" w="29">
                  <a:moveTo>
                    <a:pt x="1" y="1"/>
                  </a:moveTo>
                  <a:lnTo>
                    <a:pt x="2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8"/>
            <p:cNvSpPr/>
            <p:nvPr/>
          </p:nvSpPr>
          <p:spPr>
            <a:xfrm>
              <a:off x="4550057" y="2741936"/>
              <a:ext cx="754" cy="26"/>
            </a:xfrm>
            <a:custGeom>
              <a:rect b="b" l="l" r="r" t="t"/>
              <a:pathLst>
                <a:path extrusionOk="0" h="1" w="29">
                  <a:moveTo>
                    <a:pt x="1" y="0"/>
                  </a:moveTo>
                  <a:lnTo>
                    <a:pt x="2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8"/>
            <p:cNvSpPr/>
            <p:nvPr/>
          </p:nvSpPr>
          <p:spPr>
            <a:xfrm>
              <a:off x="4555073" y="2741832"/>
              <a:ext cx="676" cy="26"/>
            </a:xfrm>
            <a:custGeom>
              <a:rect b="b" l="l" r="r" t="t"/>
              <a:pathLst>
                <a:path extrusionOk="0" h="1" w="26">
                  <a:moveTo>
                    <a:pt x="1" y="1"/>
                  </a:move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8"/>
            <p:cNvSpPr/>
            <p:nvPr/>
          </p:nvSpPr>
          <p:spPr>
            <a:xfrm>
              <a:off x="4554085" y="2741936"/>
              <a:ext cx="728" cy="26"/>
            </a:xfrm>
            <a:custGeom>
              <a:rect b="b" l="l" r="r" t="t"/>
              <a:pathLst>
                <a:path extrusionOk="0" h="1" w="28">
                  <a:moveTo>
                    <a:pt x="0" y="0"/>
                  </a:moveTo>
                  <a:lnTo>
                    <a:pt x="2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8"/>
            <p:cNvSpPr/>
            <p:nvPr/>
          </p:nvSpPr>
          <p:spPr>
            <a:xfrm>
              <a:off x="4555982" y="2741754"/>
              <a:ext cx="572" cy="26"/>
            </a:xfrm>
            <a:custGeom>
              <a:rect b="b" l="l" r="r" t="t"/>
              <a:pathLst>
                <a:path extrusionOk="0" h="1" w="22">
                  <a:moveTo>
                    <a:pt x="1" y="0"/>
                  </a:moveTo>
                  <a:lnTo>
                    <a:pt x="2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8"/>
            <p:cNvSpPr/>
            <p:nvPr/>
          </p:nvSpPr>
          <p:spPr>
            <a:xfrm>
              <a:off x="4545873" y="2740663"/>
              <a:ext cx="676" cy="468"/>
            </a:xfrm>
            <a:custGeom>
              <a:rect b="b" l="l" r="r" t="t"/>
              <a:pathLst>
                <a:path extrusionOk="0" h="18" w="26">
                  <a:moveTo>
                    <a:pt x="1" y="0"/>
                  </a:moveTo>
                  <a:cubicBezTo>
                    <a:pt x="8" y="7"/>
                    <a:pt x="15" y="11"/>
                    <a:pt x="25" y="18"/>
                  </a:cubicBezTo>
                  <a:cubicBezTo>
                    <a:pt x="15" y="11"/>
                    <a:pt x="8"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8"/>
            <p:cNvSpPr/>
            <p:nvPr/>
          </p:nvSpPr>
          <p:spPr>
            <a:xfrm>
              <a:off x="4536049" y="2731281"/>
              <a:ext cx="754" cy="130"/>
            </a:xfrm>
            <a:custGeom>
              <a:rect b="b" l="l" r="r" t="t"/>
              <a:pathLst>
                <a:path extrusionOk="0" h="5" w="29">
                  <a:moveTo>
                    <a:pt x="1" y="1"/>
                  </a:moveTo>
                  <a:lnTo>
                    <a:pt x="29"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8"/>
            <p:cNvSpPr/>
            <p:nvPr/>
          </p:nvSpPr>
          <p:spPr>
            <a:xfrm>
              <a:off x="4533788" y="2731203"/>
              <a:ext cx="468" cy="26"/>
            </a:xfrm>
            <a:custGeom>
              <a:rect b="b" l="l" r="r" t="t"/>
              <a:pathLst>
                <a:path extrusionOk="0" h="1" w="18">
                  <a:moveTo>
                    <a:pt x="0" y="0"/>
                  </a:moveTo>
                  <a:lnTo>
                    <a:pt x="0" y="0"/>
                  </a:ln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8"/>
            <p:cNvSpPr/>
            <p:nvPr/>
          </p:nvSpPr>
          <p:spPr>
            <a:xfrm>
              <a:off x="4547432" y="2741468"/>
              <a:ext cx="572" cy="208"/>
            </a:xfrm>
            <a:custGeom>
              <a:rect b="b" l="l" r="r" t="t"/>
              <a:pathLst>
                <a:path extrusionOk="0" h="8" w="22">
                  <a:moveTo>
                    <a:pt x="0" y="1"/>
                  </a:moveTo>
                  <a:lnTo>
                    <a:pt x="2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8"/>
            <p:cNvSpPr/>
            <p:nvPr/>
          </p:nvSpPr>
          <p:spPr>
            <a:xfrm>
              <a:off x="4546704" y="2741208"/>
              <a:ext cx="468" cy="208"/>
            </a:xfrm>
            <a:custGeom>
              <a:rect b="b" l="l" r="r" t="t"/>
              <a:pathLst>
                <a:path extrusionOk="0" h="8" w="18">
                  <a:moveTo>
                    <a:pt x="0" y="0"/>
                  </a:moveTo>
                  <a:lnTo>
                    <a:pt x="18"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8"/>
            <p:cNvSpPr/>
            <p:nvPr/>
          </p:nvSpPr>
          <p:spPr>
            <a:xfrm>
              <a:off x="4548238" y="2741650"/>
              <a:ext cx="572" cy="208"/>
            </a:xfrm>
            <a:custGeom>
              <a:rect b="b" l="l" r="r" t="t"/>
              <a:pathLst>
                <a:path extrusionOk="0" h="8" w="22">
                  <a:moveTo>
                    <a:pt x="1" y="1"/>
                  </a:moveTo>
                  <a:lnTo>
                    <a:pt x="22"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8"/>
            <p:cNvSpPr/>
            <p:nvPr/>
          </p:nvSpPr>
          <p:spPr>
            <a:xfrm>
              <a:off x="4557905" y="2741468"/>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8"/>
            <p:cNvSpPr/>
            <p:nvPr/>
          </p:nvSpPr>
          <p:spPr>
            <a:xfrm>
              <a:off x="4560088" y="2738376"/>
              <a:ext cx="104" cy="390"/>
            </a:xfrm>
            <a:custGeom>
              <a:rect b="b" l="l" r="r" t="t"/>
              <a:pathLst>
                <a:path extrusionOk="0" h="15" w="4">
                  <a:moveTo>
                    <a:pt x="0" y="15"/>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8"/>
            <p:cNvSpPr/>
            <p:nvPr/>
          </p:nvSpPr>
          <p:spPr>
            <a:xfrm>
              <a:off x="4551980" y="2742014"/>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8"/>
            <p:cNvSpPr/>
            <p:nvPr/>
          </p:nvSpPr>
          <p:spPr>
            <a:xfrm>
              <a:off x="4557178" y="2741572"/>
              <a:ext cx="390" cy="104"/>
            </a:xfrm>
            <a:custGeom>
              <a:rect b="b" l="l" r="r" t="t"/>
              <a:pathLst>
                <a:path extrusionOk="0" h="4" w="15">
                  <a:moveTo>
                    <a:pt x="0" y="4"/>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8"/>
            <p:cNvSpPr/>
            <p:nvPr/>
          </p:nvSpPr>
          <p:spPr>
            <a:xfrm>
              <a:off x="4557620" y="2741572"/>
              <a:ext cx="312" cy="26"/>
            </a:xfrm>
            <a:custGeom>
              <a:rect b="b" l="l" r="r" t="t"/>
              <a:pathLst>
                <a:path extrusionOk="0" h="1" w="12">
                  <a:moveTo>
                    <a:pt x="1"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8"/>
            <p:cNvSpPr/>
            <p:nvPr/>
          </p:nvSpPr>
          <p:spPr>
            <a:xfrm>
              <a:off x="4560166" y="2737934"/>
              <a:ext cx="130" cy="286"/>
            </a:xfrm>
            <a:custGeom>
              <a:rect b="b" l="l" r="r" t="t"/>
              <a:pathLst>
                <a:path extrusionOk="0" h="11" w="5">
                  <a:moveTo>
                    <a:pt x="1" y="11"/>
                  </a:moveTo>
                  <a:cubicBezTo>
                    <a:pt x="1" y="7"/>
                    <a:pt x="1" y="4"/>
                    <a:pt x="4" y="0"/>
                  </a:cubicBezTo>
                  <a:cubicBezTo>
                    <a:pt x="1" y="4"/>
                    <a:pt x="1" y="7"/>
                    <a:pt x="1"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8"/>
            <p:cNvSpPr/>
            <p:nvPr/>
          </p:nvSpPr>
          <p:spPr>
            <a:xfrm>
              <a:off x="4561362" y="2736297"/>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8"/>
            <p:cNvSpPr/>
            <p:nvPr/>
          </p:nvSpPr>
          <p:spPr>
            <a:xfrm>
              <a:off x="4560998" y="2736374"/>
              <a:ext cx="286" cy="312"/>
            </a:xfrm>
            <a:custGeom>
              <a:rect b="b" l="l" r="r" t="t"/>
              <a:pathLst>
                <a:path extrusionOk="0" h="12" w="11">
                  <a:moveTo>
                    <a:pt x="0" y="1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8"/>
            <p:cNvSpPr/>
            <p:nvPr/>
          </p:nvSpPr>
          <p:spPr>
            <a:xfrm>
              <a:off x="4560270" y="2737388"/>
              <a:ext cx="104" cy="390"/>
            </a:xfrm>
            <a:custGeom>
              <a:rect b="b" l="l" r="r" t="t"/>
              <a:pathLst>
                <a:path extrusionOk="0" h="15" w="4">
                  <a:moveTo>
                    <a:pt x="0" y="14"/>
                  </a:moveTo>
                  <a:cubicBezTo>
                    <a:pt x="0" y="11"/>
                    <a:pt x="4" y="7"/>
                    <a:pt x="4" y="0"/>
                  </a:cubicBezTo>
                  <a:cubicBezTo>
                    <a:pt x="4" y="7"/>
                    <a:pt x="0" y="11"/>
                    <a:pt x="0"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8"/>
            <p:cNvSpPr/>
            <p:nvPr/>
          </p:nvSpPr>
          <p:spPr>
            <a:xfrm>
              <a:off x="4560634" y="2736738"/>
              <a:ext cx="286" cy="208"/>
            </a:xfrm>
            <a:custGeom>
              <a:rect b="b" l="l" r="r" t="t"/>
              <a:pathLst>
                <a:path extrusionOk="0" h="8" w="11">
                  <a:moveTo>
                    <a:pt x="0" y="8"/>
                  </a:moveTo>
                  <a:cubicBezTo>
                    <a:pt x="4" y="4"/>
                    <a:pt x="7" y="1"/>
                    <a:pt x="11" y="1"/>
                  </a:cubicBezTo>
                  <a:cubicBezTo>
                    <a:pt x="7" y="1"/>
                    <a:pt x="4" y="4"/>
                    <a:pt x="0"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8"/>
            <p:cNvSpPr/>
            <p:nvPr/>
          </p:nvSpPr>
          <p:spPr>
            <a:xfrm>
              <a:off x="4560452" y="2737024"/>
              <a:ext cx="208" cy="390"/>
            </a:xfrm>
            <a:custGeom>
              <a:rect b="b" l="l" r="r" t="t"/>
              <a:pathLst>
                <a:path extrusionOk="0" h="15" w="8">
                  <a:moveTo>
                    <a:pt x="0" y="14"/>
                  </a:moveTo>
                  <a:cubicBezTo>
                    <a:pt x="0" y="11"/>
                    <a:pt x="4" y="4"/>
                    <a:pt x="7" y="0"/>
                  </a:cubicBezTo>
                  <a:cubicBezTo>
                    <a:pt x="4" y="4"/>
                    <a:pt x="0" y="11"/>
                    <a:pt x="0"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8"/>
            <p:cNvSpPr/>
            <p:nvPr/>
          </p:nvSpPr>
          <p:spPr>
            <a:xfrm>
              <a:off x="4556528" y="2741650"/>
              <a:ext cx="572" cy="130"/>
            </a:xfrm>
            <a:custGeom>
              <a:rect b="b" l="l" r="r" t="t"/>
              <a:pathLst>
                <a:path extrusionOk="0" h="5" w="22">
                  <a:moveTo>
                    <a:pt x="1" y="4"/>
                  </a:moveTo>
                  <a:lnTo>
                    <a:pt x="2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8"/>
            <p:cNvSpPr/>
            <p:nvPr/>
          </p:nvSpPr>
          <p:spPr>
            <a:xfrm>
              <a:off x="4735226" y="2757217"/>
              <a:ext cx="12579" cy="7849"/>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8"/>
            <p:cNvSpPr/>
            <p:nvPr/>
          </p:nvSpPr>
          <p:spPr>
            <a:xfrm>
              <a:off x="4737305" y="2763143"/>
              <a:ext cx="390" cy="468"/>
            </a:xfrm>
            <a:custGeom>
              <a:rect b="b" l="l" r="r" t="t"/>
              <a:pathLst>
                <a:path extrusionOk="0" h="18" w="15">
                  <a:moveTo>
                    <a:pt x="15" y="18"/>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8"/>
            <p:cNvSpPr/>
            <p:nvPr/>
          </p:nvSpPr>
          <p:spPr>
            <a:xfrm>
              <a:off x="4737773" y="2763689"/>
              <a:ext cx="208" cy="390"/>
            </a:xfrm>
            <a:custGeom>
              <a:rect b="b" l="l" r="r" t="t"/>
              <a:pathLst>
                <a:path extrusionOk="0" h="15" w="8">
                  <a:moveTo>
                    <a:pt x="7"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8"/>
            <p:cNvSpPr/>
            <p:nvPr/>
          </p:nvSpPr>
          <p:spPr>
            <a:xfrm>
              <a:off x="4736864" y="2762597"/>
              <a:ext cx="286" cy="390"/>
            </a:xfrm>
            <a:custGeom>
              <a:rect b="b" l="l" r="r" t="t"/>
              <a:pathLst>
                <a:path extrusionOk="0" h="15" w="11">
                  <a:moveTo>
                    <a:pt x="11"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8"/>
            <p:cNvSpPr/>
            <p:nvPr/>
          </p:nvSpPr>
          <p:spPr>
            <a:xfrm>
              <a:off x="4738033" y="2764130"/>
              <a:ext cx="312" cy="312"/>
            </a:xfrm>
            <a:custGeom>
              <a:rect b="b" l="l" r="r" t="t"/>
              <a:pathLst>
                <a:path extrusionOk="0" h="12" w="12">
                  <a:moveTo>
                    <a:pt x="11"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8"/>
            <p:cNvSpPr/>
            <p:nvPr/>
          </p:nvSpPr>
          <p:spPr>
            <a:xfrm>
              <a:off x="4735226" y="2760050"/>
              <a:ext cx="572" cy="832"/>
            </a:xfrm>
            <a:custGeom>
              <a:rect b="b" l="l" r="r" t="t"/>
              <a:pathLst>
                <a:path extrusionOk="0" h="32" w="22">
                  <a:moveTo>
                    <a:pt x="0" y="0"/>
                  </a:moveTo>
                  <a:lnTo>
                    <a:pt x="21"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8"/>
            <p:cNvSpPr/>
            <p:nvPr/>
          </p:nvSpPr>
          <p:spPr>
            <a:xfrm>
              <a:off x="4736500" y="2761947"/>
              <a:ext cx="286" cy="390"/>
            </a:xfrm>
            <a:custGeom>
              <a:rect b="b" l="l" r="r" t="t"/>
              <a:pathLst>
                <a:path extrusionOk="0" h="15" w="11">
                  <a:moveTo>
                    <a:pt x="11" y="1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8"/>
            <p:cNvSpPr/>
            <p:nvPr/>
          </p:nvSpPr>
          <p:spPr>
            <a:xfrm>
              <a:off x="4738397" y="2764494"/>
              <a:ext cx="208" cy="208"/>
            </a:xfrm>
            <a:custGeom>
              <a:rect b="b" l="l" r="r" t="t"/>
              <a:pathLst>
                <a:path extrusionOk="0" h="8" w="8">
                  <a:moveTo>
                    <a:pt x="8" y="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8"/>
            <p:cNvSpPr/>
            <p:nvPr/>
          </p:nvSpPr>
          <p:spPr>
            <a:xfrm>
              <a:off x="4735850" y="2761038"/>
              <a:ext cx="390" cy="676"/>
            </a:xfrm>
            <a:custGeom>
              <a:rect b="b" l="l" r="r" t="t"/>
              <a:pathLst>
                <a:path extrusionOk="0" h="26" w="15">
                  <a:moveTo>
                    <a:pt x="15" y="2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8"/>
            <p:cNvSpPr/>
            <p:nvPr/>
          </p:nvSpPr>
          <p:spPr>
            <a:xfrm>
              <a:off x="4738579" y="2764780"/>
              <a:ext cx="312" cy="208"/>
            </a:xfrm>
            <a:custGeom>
              <a:rect b="b" l="l" r="r" t="t"/>
              <a:pathLst>
                <a:path extrusionOk="0" h="8" w="12">
                  <a:moveTo>
                    <a:pt x="11"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8"/>
            <p:cNvSpPr/>
            <p:nvPr/>
          </p:nvSpPr>
          <p:spPr>
            <a:xfrm>
              <a:off x="4747129" y="2757503"/>
              <a:ext cx="26" cy="104"/>
            </a:xfrm>
            <a:custGeom>
              <a:rect b="b" l="l" r="r" t="t"/>
              <a:pathLst>
                <a:path extrusionOk="0" h="4" w="1">
                  <a:moveTo>
                    <a:pt x="1" y="0"/>
                  </a:moveTo>
                  <a:lnTo>
                    <a:pt x="1" y="0"/>
                  </a:ln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8"/>
            <p:cNvSpPr/>
            <p:nvPr/>
          </p:nvSpPr>
          <p:spPr>
            <a:xfrm>
              <a:off x="4738865" y="2764962"/>
              <a:ext cx="104" cy="104"/>
            </a:xfrm>
            <a:custGeom>
              <a:rect b="b" l="l" r="r" t="t"/>
              <a:pathLst>
                <a:path extrusionOk="0" h="4" w="4">
                  <a:moveTo>
                    <a:pt x="4"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8"/>
            <p:cNvSpPr/>
            <p:nvPr/>
          </p:nvSpPr>
          <p:spPr>
            <a:xfrm>
              <a:off x="4739047" y="2765144"/>
              <a:ext cx="104" cy="26"/>
            </a:xfrm>
            <a:custGeom>
              <a:rect b="b" l="l" r="r" t="t"/>
              <a:pathLst>
                <a:path extrusionOk="0" h="1" w="4">
                  <a:moveTo>
                    <a:pt x="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8"/>
            <p:cNvSpPr/>
            <p:nvPr/>
          </p:nvSpPr>
          <p:spPr>
            <a:xfrm>
              <a:off x="4739125" y="2765222"/>
              <a:ext cx="130" cy="26"/>
            </a:xfrm>
            <a:custGeom>
              <a:rect b="b" l="l" r="r" t="t"/>
              <a:pathLst>
                <a:path extrusionOk="0" h="1" w="5">
                  <a:moveTo>
                    <a:pt x="4"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8"/>
            <p:cNvSpPr/>
            <p:nvPr/>
          </p:nvSpPr>
          <p:spPr>
            <a:xfrm>
              <a:off x="4747857" y="2761220"/>
              <a:ext cx="130" cy="676"/>
            </a:xfrm>
            <a:custGeom>
              <a:rect b="b" l="l" r="r" t="t"/>
              <a:pathLst>
                <a:path extrusionOk="0" h="26" w="5">
                  <a:moveTo>
                    <a:pt x="1" y="1"/>
                  </a:moveTo>
                  <a:cubicBezTo>
                    <a:pt x="1" y="11"/>
                    <a:pt x="1" y="18"/>
                    <a:pt x="4" y="25"/>
                  </a:cubicBezTo>
                  <a:cubicBezTo>
                    <a:pt x="1" y="18"/>
                    <a:pt x="1" y="1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8"/>
            <p:cNvSpPr/>
            <p:nvPr/>
          </p:nvSpPr>
          <p:spPr>
            <a:xfrm>
              <a:off x="4747415" y="2758855"/>
              <a:ext cx="104" cy="572"/>
            </a:xfrm>
            <a:custGeom>
              <a:rect b="b" l="l" r="r" t="t"/>
              <a:pathLst>
                <a:path extrusionOk="0" h="22" w="4">
                  <a:moveTo>
                    <a:pt x="0" y="1"/>
                  </a:moveTo>
                  <a:lnTo>
                    <a:pt x="4"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8"/>
            <p:cNvSpPr/>
            <p:nvPr/>
          </p:nvSpPr>
          <p:spPr>
            <a:xfrm>
              <a:off x="4747597" y="2759686"/>
              <a:ext cx="104" cy="75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8"/>
            <p:cNvSpPr/>
            <p:nvPr/>
          </p:nvSpPr>
          <p:spPr>
            <a:xfrm>
              <a:off x="4747779" y="2760492"/>
              <a:ext cx="104" cy="676"/>
            </a:xfrm>
            <a:custGeom>
              <a:rect b="b" l="l" r="r" t="t"/>
              <a:pathLst>
                <a:path extrusionOk="0" h="26" w="4">
                  <a:moveTo>
                    <a:pt x="0" y="1"/>
                  </a:moveTo>
                  <a:cubicBezTo>
                    <a:pt x="0" y="8"/>
                    <a:pt x="0" y="15"/>
                    <a:pt x="4" y="25"/>
                  </a:cubicBezTo>
                  <a:cubicBezTo>
                    <a:pt x="0" y="15"/>
                    <a:pt x="0"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8"/>
            <p:cNvSpPr/>
            <p:nvPr/>
          </p:nvSpPr>
          <p:spPr>
            <a:xfrm>
              <a:off x="4739306" y="2765326"/>
              <a:ext cx="26" cy="2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8"/>
            <p:cNvSpPr/>
            <p:nvPr/>
          </p:nvSpPr>
          <p:spPr>
            <a:xfrm>
              <a:off x="4747233" y="2757945"/>
              <a:ext cx="104" cy="676"/>
            </a:xfrm>
            <a:custGeom>
              <a:rect b="b" l="l" r="r" t="t"/>
              <a:pathLst>
                <a:path extrusionOk="0" h="26" w="4">
                  <a:moveTo>
                    <a:pt x="0" y="1"/>
                  </a:moveTo>
                  <a:lnTo>
                    <a:pt x="4"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8"/>
            <p:cNvSpPr/>
            <p:nvPr/>
          </p:nvSpPr>
          <p:spPr>
            <a:xfrm>
              <a:off x="3674992" y="2260106"/>
              <a:ext cx="133972" cy="131477"/>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8"/>
            <p:cNvSpPr/>
            <p:nvPr/>
          </p:nvSpPr>
          <p:spPr>
            <a:xfrm>
              <a:off x="3727229" y="2262367"/>
              <a:ext cx="1118" cy="390"/>
            </a:xfrm>
            <a:custGeom>
              <a:rect b="b" l="l" r="r" t="t"/>
              <a:pathLst>
                <a:path extrusionOk="0" h="15" w="43">
                  <a:moveTo>
                    <a:pt x="0" y="1"/>
                  </a:moveTo>
                  <a:lnTo>
                    <a:pt x="42" y="15"/>
                  </a:lnTo>
                  <a:lnTo>
                    <a:pt x="42" y="15"/>
                  </a:ln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8"/>
            <p:cNvSpPr/>
            <p:nvPr/>
          </p:nvSpPr>
          <p:spPr>
            <a:xfrm>
              <a:off x="3674992" y="2309224"/>
              <a:ext cx="29601" cy="15593"/>
            </a:xfrm>
            <a:custGeom>
              <a:rect b="b" l="l" r="r" t="t"/>
              <a:pathLst>
                <a:path extrusionOk="0" h="600" w="1139">
                  <a:moveTo>
                    <a:pt x="1139" y="0"/>
                  </a:moveTo>
                  <a:cubicBezTo>
                    <a:pt x="1086" y="28"/>
                    <a:pt x="501" y="340"/>
                    <a:pt x="1" y="599"/>
                  </a:cubicBezTo>
                  <a:cubicBezTo>
                    <a:pt x="452" y="368"/>
                    <a:pt x="971" y="91"/>
                    <a:pt x="113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8"/>
            <p:cNvSpPr/>
            <p:nvPr/>
          </p:nvSpPr>
          <p:spPr>
            <a:xfrm>
              <a:off x="3674992" y="2324792"/>
              <a:ext cx="26" cy="2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8"/>
            <p:cNvSpPr/>
            <p:nvPr/>
          </p:nvSpPr>
          <p:spPr>
            <a:xfrm>
              <a:off x="3676993" y="2334433"/>
              <a:ext cx="2027" cy="8576"/>
            </a:xfrm>
            <a:custGeom>
              <a:rect b="b" l="l" r="r" t="t"/>
              <a:pathLst>
                <a:path extrusionOk="0" h="330" w="78">
                  <a:moveTo>
                    <a:pt x="78" y="329"/>
                  </a:moveTo>
                  <a:cubicBezTo>
                    <a:pt x="53" y="224"/>
                    <a:pt x="25" y="105"/>
                    <a:pt x="1" y="0"/>
                  </a:cubicBezTo>
                  <a:cubicBezTo>
                    <a:pt x="25" y="105"/>
                    <a:pt x="53" y="224"/>
                    <a:pt x="78" y="3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8"/>
            <p:cNvSpPr/>
            <p:nvPr/>
          </p:nvSpPr>
          <p:spPr>
            <a:xfrm>
              <a:off x="3676629" y="2332874"/>
              <a:ext cx="390" cy="1585"/>
            </a:xfrm>
            <a:custGeom>
              <a:rect b="b" l="l" r="r" t="t"/>
              <a:pathLst>
                <a:path extrusionOk="0" h="61" w="15">
                  <a:moveTo>
                    <a:pt x="1" y="1"/>
                  </a:moveTo>
                  <a:lnTo>
                    <a:pt x="15" y="6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8"/>
            <p:cNvSpPr/>
            <p:nvPr/>
          </p:nvSpPr>
          <p:spPr>
            <a:xfrm>
              <a:off x="3676265" y="2331523"/>
              <a:ext cx="390" cy="1377"/>
            </a:xfrm>
            <a:custGeom>
              <a:rect b="b" l="l" r="r" t="t"/>
              <a:pathLst>
                <a:path extrusionOk="0" h="53" w="15">
                  <a:moveTo>
                    <a:pt x="1" y="0"/>
                  </a:moveTo>
                  <a:lnTo>
                    <a:pt x="15" y="53"/>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8"/>
            <p:cNvSpPr/>
            <p:nvPr/>
          </p:nvSpPr>
          <p:spPr>
            <a:xfrm>
              <a:off x="3675173" y="2326429"/>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8"/>
            <p:cNvSpPr/>
            <p:nvPr/>
          </p:nvSpPr>
          <p:spPr>
            <a:xfrm>
              <a:off x="3675901" y="2330327"/>
              <a:ext cx="390" cy="1118"/>
            </a:xfrm>
            <a:custGeom>
              <a:rect b="b" l="l" r="r" t="t"/>
              <a:pathLst>
                <a:path extrusionOk="0" h="43" w="15">
                  <a:moveTo>
                    <a:pt x="1" y="1"/>
                  </a:moveTo>
                  <a:cubicBezTo>
                    <a:pt x="4" y="11"/>
                    <a:pt x="8" y="29"/>
                    <a:pt x="15" y="43"/>
                  </a:cubicBezTo>
                  <a:cubicBezTo>
                    <a:pt x="8" y="29"/>
                    <a:pt x="4" y="1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8"/>
            <p:cNvSpPr/>
            <p:nvPr/>
          </p:nvSpPr>
          <p:spPr>
            <a:xfrm>
              <a:off x="3675355" y="2327780"/>
              <a:ext cx="26" cy="208"/>
            </a:xfrm>
            <a:custGeom>
              <a:rect b="b" l="l" r="r" t="t"/>
              <a:pathLst>
                <a:path extrusionOk="0" h="8" w="1">
                  <a:moveTo>
                    <a:pt x="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8"/>
            <p:cNvSpPr/>
            <p:nvPr/>
          </p:nvSpPr>
          <p:spPr>
            <a:xfrm>
              <a:off x="3675719" y="2329158"/>
              <a:ext cx="26" cy="208"/>
            </a:xfrm>
            <a:custGeom>
              <a:rect b="b" l="l" r="r" t="t"/>
              <a:pathLst>
                <a:path extrusionOk="0" h="8" w="1">
                  <a:moveTo>
                    <a:pt x="1"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8"/>
            <p:cNvSpPr/>
            <p:nvPr/>
          </p:nvSpPr>
          <p:spPr>
            <a:xfrm>
              <a:off x="3674992" y="2324792"/>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8"/>
            <p:cNvSpPr/>
            <p:nvPr/>
          </p:nvSpPr>
          <p:spPr>
            <a:xfrm>
              <a:off x="3743966" y="2262367"/>
              <a:ext cx="4938" cy="2391"/>
            </a:xfrm>
            <a:custGeom>
              <a:rect b="b" l="l" r="r" t="t"/>
              <a:pathLst>
                <a:path extrusionOk="0" h="92" w="190">
                  <a:moveTo>
                    <a:pt x="0" y="8"/>
                  </a:moveTo>
                  <a:cubicBezTo>
                    <a:pt x="29" y="1"/>
                    <a:pt x="130" y="57"/>
                    <a:pt x="190" y="92"/>
                  </a:cubicBezTo>
                  <a:cubicBezTo>
                    <a:pt x="130" y="57"/>
                    <a:pt x="29" y="1"/>
                    <a:pt x="0"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8"/>
            <p:cNvSpPr/>
            <p:nvPr/>
          </p:nvSpPr>
          <p:spPr>
            <a:xfrm>
              <a:off x="3702670" y="2350079"/>
              <a:ext cx="5016" cy="3301"/>
            </a:xfrm>
            <a:custGeom>
              <a:rect b="b" l="l" r="r" t="t"/>
              <a:pathLst>
                <a:path extrusionOk="0" h="127" w="193">
                  <a:moveTo>
                    <a:pt x="0" y="0"/>
                  </a:moveTo>
                  <a:lnTo>
                    <a:pt x="0" y="0"/>
                  </a:lnTo>
                  <a:cubicBezTo>
                    <a:pt x="63" y="39"/>
                    <a:pt x="126" y="84"/>
                    <a:pt x="193" y="126"/>
                  </a:cubicBezTo>
                  <a:cubicBezTo>
                    <a:pt x="126" y="81"/>
                    <a:pt x="63" y="39"/>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8"/>
            <p:cNvSpPr/>
            <p:nvPr/>
          </p:nvSpPr>
          <p:spPr>
            <a:xfrm>
              <a:off x="3682632" y="2342880"/>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8"/>
            <p:cNvSpPr/>
            <p:nvPr/>
          </p:nvSpPr>
          <p:spPr>
            <a:xfrm>
              <a:off x="3683360" y="2342802"/>
              <a:ext cx="1299" cy="26"/>
            </a:xfrm>
            <a:custGeom>
              <a:rect b="b" l="l" r="r" t="t"/>
              <a:pathLst>
                <a:path extrusionOk="0" h="1" w="50">
                  <a:moveTo>
                    <a:pt x="1" y="0"/>
                  </a:moveTo>
                  <a:lnTo>
                    <a:pt x="5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8"/>
            <p:cNvSpPr/>
            <p:nvPr/>
          </p:nvSpPr>
          <p:spPr>
            <a:xfrm>
              <a:off x="3692196" y="2344075"/>
              <a:ext cx="676" cy="390"/>
            </a:xfrm>
            <a:custGeom>
              <a:rect b="b" l="l" r="r" t="t"/>
              <a:pathLst>
                <a:path extrusionOk="0" h="15" w="26">
                  <a:moveTo>
                    <a:pt x="1" y="0"/>
                  </a:moveTo>
                  <a:lnTo>
                    <a:pt x="25"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8"/>
            <p:cNvSpPr/>
            <p:nvPr/>
          </p:nvSpPr>
          <p:spPr>
            <a:xfrm>
              <a:off x="3694925" y="2345531"/>
              <a:ext cx="7771" cy="4574"/>
            </a:xfrm>
            <a:custGeom>
              <a:rect b="b" l="l" r="r" t="t"/>
              <a:pathLst>
                <a:path extrusionOk="0" h="176" w="299">
                  <a:moveTo>
                    <a:pt x="1" y="0"/>
                  </a:moveTo>
                  <a:cubicBezTo>
                    <a:pt x="88" y="46"/>
                    <a:pt x="186" y="105"/>
                    <a:pt x="298" y="175"/>
                  </a:cubicBezTo>
                  <a:cubicBezTo>
                    <a:pt x="186" y="105"/>
                    <a:pt x="88" y="46"/>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8"/>
            <p:cNvSpPr/>
            <p:nvPr/>
          </p:nvSpPr>
          <p:spPr>
            <a:xfrm>
              <a:off x="3693210" y="2344621"/>
              <a:ext cx="208" cy="104"/>
            </a:xfrm>
            <a:custGeom>
              <a:rect b="b" l="l" r="r" t="t"/>
              <a:pathLst>
                <a:path extrusionOk="0" h="4" w="8">
                  <a:moveTo>
                    <a:pt x="0" y="0"/>
                  </a:moveTo>
                  <a:lnTo>
                    <a:pt x="7"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8"/>
            <p:cNvSpPr/>
            <p:nvPr/>
          </p:nvSpPr>
          <p:spPr>
            <a:xfrm>
              <a:off x="3684633" y="2342802"/>
              <a:ext cx="3846" cy="208"/>
            </a:xfrm>
            <a:custGeom>
              <a:rect b="b" l="l" r="r" t="t"/>
              <a:pathLst>
                <a:path extrusionOk="0" h="8" w="148">
                  <a:moveTo>
                    <a:pt x="1" y="0"/>
                  </a:moveTo>
                  <a:cubicBezTo>
                    <a:pt x="50" y="0"/>
                    <a:pt x="99" y="4"/>
                    <a:pt x="148" y="7"/>
                  </a:cubicBezTo>
                  <a:cubicBezTo>
                    <a:pt x="99" y="4"/>
                    <a:pt x="50" y="0"/>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8"/>
            <p:cNvSpPr/>
            <p:nvPr/>
          </p:nvSpPr>
          <p:spPr>
            <a:xfrm>
              <a:off x="3768083" y="2390205"/>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8"/>
            <p:cNvSpPr/>
            <p:nvPr/>
          </p:nvSpPr>
          <p:spPr>
            <a:xfrm>
              <a:off x="3776633" y="2391011"/>
              <a:ext cx="6575" cy="754"/>
            </a:xfrm>
            <a:custGeom>
              <a:rect b="b" l="l" r="r" t="t"/>
              <a:pathLst>
                <a:path extrusionOk="0" h="29" w="253">
                  <a:moveTo>
                    <a:pt x="252" y="29"/>
                  </a:moveTo>
                  <a:lnTo>
                    <a:pt x="0" y="1"/>
                  </a:lnTo>
                  <a:lnTo>
                    <a:pt x="252" y="2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8"/>
            <p:cNvSpPr/>
            <p:nvPr/>
          </p:nvSpPr>
          <p:spPr>
            <a:xfrm>
              <a:off x="3786821" y="2377393"/>
              <a:ext cx="22324" cy="22116"/>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8"/>
            <p:cNvSpPr/>
            <p:nvPr/>
          </p:nvSpPr>
          <p:spPr>
            <a:xfrm>
              <a:off x="3786639" y="2392206"/>
              <a:ext cx="6575" cy="832"/>
            </a:xfrm>
            <a:custGeom>
              <a:rect b="b" l="l" r="r" t="t"/>
              <a:pathLst>
                <a:path extrusionOk="0" h="32" w="253">
                  <a:moveTo>
                    <a:pt x="0" y="0"/>
                  </a:moveTo>
                  <a:lnTo>
                    <a:pt x="0" y="0"/>
                  </a:lnTo>
                  <a:lnTo>
                    <a:pt x="252" y="32"/>
                  </a:lnTo>
                  <a:lnTo>
                    <a:pt x="252"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8"/>
            <p:cNvSpPr/>
            <p:nvPr/>
          </p:nvSpPr>
          <p:spPr>
            <a:xfrm>
              <a:off x="3800933" y="2399197"/>
              <a:ext cx="8108" cy="390"/>
            </a:xfrm>
            <a:custGeom>
              <a:rect b="b" l="l" r="r" t="t"/>
              <a:pathLst>
                <a:path extrusionOk="0" h="15" w="312">
                  <a:moveTo>
                    <a:pt x="312" y="15"/>
                  </a:moveTo>
                  <a:lnTo>
                    <a:pt x="312" y="15"/>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8"/>
            <p:cNvSpPr/>
            <p:nvPr/>
          </p:nvSpPr>
          <p:spPr>
            <a:xfrm>
              <a:off x="3798100" y="2377549"/>
              <a:ext cx="390" cy="26"/>
            </a:xfrm>
            <a:custGeom>
              <a:rect b="b" l="l" r="r" t="t"/>
              <a:pathLst>
                <a:path extrusionOk="0" h="1" w="15">
                  <a:moveTo>
                    <a:pt x="0" y="1"/>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8"/>
            <p:cNvSpPr/>
            <p:nvPr/>
          </p:nvSpPr>
          <p:spPr>
            <a:xfrm>
              <a:off x="3788900" y="2387008"/>
              <a:ext cx="26" cy="130"/>
            </a:xfrm>
            <a:custGeom>
              <a:rect b="b" l="l" r="r" t="t"/>
              <a:pathLst>
                <a:path extrusionOk="0" h="5" w="1">
                  <a:moveTo>
                    <a:pt x="1"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8"/>
            <p:cNvSpPr/>
            <p:nvPr/>
          </p:nvSpPr>
          <p:spPr>
            <a:xfrm>
              <a:off x="3801375" y="2379186"/>
              <a:ext cx="390" cy="390"/>
            </a:xfrm>
            <a:custGeom>
              <a:rect b="b" l="l" r="r" t="t"/>
              <a:pathLst>
                <a:path extrusionOk="0" h="15" w="15">
                  <a:moveTo>
                    <a:pt x="1" y="1"/>
                  </a:moveTo>
                  <a:lnTo>
                    <a:pt x="15"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8"/>
            <p:cNvSpPr/>
            <p:nvPr/>
          </p:nvSpPr>
          <p:spPr>
            <a:xfrm>
              <a:off x="3800465" y="2378562"/>
              <a:ext cx="390" cy="286"/>
            </a:xfrm>
            <a:custGeom>
              <a:rect b="b" l="l" r="r" t="t"/>
              <a:pathLst>
                <a:path extrusionOk="0" h="11" w="15">
                  <a:moveTo>
                    <a:pt x="1" y="0"/>
                  </a:moveTo>
                  <a:lnTo>
                    <a:pt x="15"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8"/>
            <p:cNvSpPr/>
            <p:nvPr/>
          </p:nvSpPr>
          <p:spPr>
            <a:xfrm>
              <a:off x="3798932" y="2377731"/>
              <a:ext cx="286" cy="130"/>
            </a:xfrm>
            <a:custGeom>
              <a:rect b="b" l="l" r="r" t="t"/>
              <a:pathLst>
                <a:path extrusionOk="0" h="5" w="11">
                  <a:moveTo>
                    <a:pt x="0" y="1"/>
                  </a:moveTo>
                  <a:lnTo>
                    <a:pt x="1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8"/>
            <p:cNvSpPr/>
            <p:nvPr/>
          </p:nvSpPr>
          <p:spPr>
            <a:xfrm>
              <a:off x="3796905" y="2377549"/>
              <a:ext cx="754" cy="26"/>
            </a:xfrm>
            <a:custGeom>
              <a:rect b="b" l="l" r="r" t="t"/>
              <a:pathLst>
                <a:path extrusionOk="0" h="1" w="29">
                  <a:moveTo>
                    <a:pt x="1" y="1"/>
                  </a:moveTo>
                  <a:cubicBezTo>
                    <a:pt x="8" y="1"/>
                    <a:pt x="18" y="1"/>
                    <a:pt x="29" y="1"/>
                  </a:cubicBezTo>
                  <a:cubicBezTo>
                    <a:pt x="18" y="1"/>
                    <a:pt x="8"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8"/>
            <p:cNvSpPr/>
            <p:nvPr/>
          </p:nvSpPr>
          <p:spPr>
            <a:xfrm>
              <a:off x="3789992" y="2384566"/>
              <a:ext cx="130" cy="208"/>
            </a:xfrm>
            <a:custGeom>
              <a:rect b="b" l="l" r="r" t="t"/>
              <a:pathLst>
                <a:path extrusionOk="0" h="8" w="5">
                  <a:moveTo>
                    <a:pt x="1"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8"/>
            <p:cNvSpPr/>
            <p:nvPr/>
          </p:nvSpPr>
          <p:spPr>
            <a:xfrm>
              <a:off x="3803376" y="2381005"/>
              <a:ext cx="390" cy="312"/>
            </a:xfrm>
            <a:custGeom>
              <a:rect b="b" l="l" r="r" t="t"/>
              <a:pathLst>
                <a:path extrusionOk="0" h="12" w="15">
                  <a:moveTo>
                    <a:pt x="15"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8"/>
            <p:cNvSpPr/>
            <p:nvPr/>
          </p:nvSpPr>
          <p:spPr>
            <a:xfrm>
              <a:off x="3789264" y="2386021"/>
              <a:ext cx="130" cy="208"/>
            </a:xfrm>
            <a:custGeom>
              <a:rect b="b" l="l" r="r" t="t"/>
              <a:pathLst>
                <a:path extrusionOk="0" h="8" w="5">
                  <a:moveTo>
                    <a:pt x="1"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8"/>
            <p:cNvSpPr/>
            <p:nvPr/>
          </p:nvSpPr>
          <p:spPr>
            <a:xfrm>
              <a:off x="3802284" y="2380018"/>
              <a:ext cx="572" cy="468"/>
            </a:xfrm>
            <a:custGeom>
              <a:rect b="b" l="l" r="r" t="t"/>
              <a:pathLst>
                <a:path extrusionOk="0" h="18" w="22">
                  <a:moveTo>
                    <a:pt x="1" y="0"/>
                  </a:moveTo>
                  <a:lnTo>
                    <a:pt x="22"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8"/>
            <p:cNvSpPr/>
            <p:nvPr/>
          </p:nvSpPr>
          <p:spPr>
            <a:xfrm>
              <a:off x="3789628" y="2385189"/>
              <a:ext cx="130" cy="208"/>
            </a:xfrm>
            <a:custGeom>
              <a:rect b="b" l="l" r="r" t="t"/>
              <a:pathLst>
                <a:path extrusionOk="0" h="8" w="5">
                  <a:moveTo>
                    <a:pt x="1" y="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8"/>
            <p:cNvSpPr/>
            <p:nvPr/>
          </p:nvSpPr>
          <p:spPr>
            <a:xfrm>
              <a:off x="3799659" y="2378094"/>
              <a:ext cx="390" cy="208"/>
            </a:xfrm>
            <a:custGeom>
              <a:rect b="b" l="l" r="r" t="t"/>
              <a:pathLst>
                <a:path extrusionOk="0" h="8" w="15">
                  <a:moveTo>
                    <a:pt x="0" y="1"/>
                  </a:moveTo>
                  <a:lnTo>
                    <a:pt x="14"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8"/>
            <p:cNvSpPr/>
            <p:nvPr/>
          </p:nvSpPr>
          <p:spPr>
            <a:xfrm>
              <a:off x="3791265" y="2382382"/>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8"/>
            <p:cNvSpPr/>
            <p:nvPr/>
          </p:nvSpPr>
          <p:spPr>
            <a:xfrm>
              <a:off x="3790537" y="2383474"/>
              <a:ext cx="130" cy="208"/>
            </a:xfrm>
            <a:custGeom>
              <a:rect b="b" l="l" r="r" t="t"/>
              <a:pathLst>
                <a:path extrusionOk="0" h="8" w="5">
                  <a:moveTo>
                    <a:pt x="1"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8"/>
            <p:cNvSpPr/>
            <p:nvPr/>
          </p:nvSpPr>
          <p:spPr>
            <a:xfrm>
              <a:off x="3790719" y="2383110"/>
              <a:ext cx="26" cy="104"/>
            </a:xfrm>
            <a:custGeom>
              <a:rect b="b" l="l" r="r" t="t"/>
              <a:pathLst>
                <a:path extrusionOk="0" h="4" w="1">
                  <a:moveTo>
                    <a:pt x="1"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8"/>
            <p:cNvSpPr/>
            <p:nvPr/>
          </p:nvSpPr>
          <p:spPr>
            <a:xfrm>
              <a:off x="3790901" y="2382824"/>
              <a:ext cx="26" cy="130"/>
            </a:xfrm>
            <a:custGeom>
              <a:rect b="b" l="l" r="r" t="t"/>
              <a:pathLst>
                <a:path extrusionOk="0" h="5" w="1">
                  <a:moveTo>
                    <a:pt x="1"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8"/>
            <p:cNvSpPr/>
            <p:nvPr/>
          </p:nvSpPr>
          <p:spPr>
            <a:xfrm>
              <a:off x="3791187" y="2382460"/>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8"/>
            <p:cNvSpPr/>
            <p:nvPr/>
          </p:nvSpPr>
          <p:spPr>
            <a:xfrm>
              <a:off x="3791083" y="2382642"/>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8"/>
            <p:cNvSpPr/>
            <p:nvPr/>
          </p:nvSpPr>
          <p:spPr>
            <a:xfrm>
              <a:off x="3790277" y="2383916"/>
              <a:ext cx="104" cy="208"/>
            </a:xfrm>
            <a:custGeom>
              <a:rect b="b" l="l" r="r" t="t"/>
              <a:pathLst>
                <a:path extrusionOk="0" h="8" w="4">
                  <a:moveTo>
                    <a:pt x="0" y="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8"/>
            <p:cNvSpPr/>
            <p:nvPr/>
          </p:nvSpPr>
          <p:spPr>
            <a:xfrm>
              <a:off x="3061788" y="2019632"/>
              <a:ext cx="181791" cy="153281"/>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8"/>
            <p:cNvSpPr/>
            <p:nvPr/>
          </p:nvSpPr>
          <p:spPr>
            <a:xfrm>
              <a:off x="3253377" y="2166105"/>
              <a:ext cx="10681" cy="22610"/>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8"/>
            <p:cNvSpPr/>
            <p:nvPr/>
          </p:nvSpPr>
          <p:spPr>
            <a:xfrm>
              <a:off x="3211821" y="2048922"/>
              <a:ext cx="8836" cy="1040"/>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8"/>
            <p:cNvSpPr/>
            <p:nvPr/>
          </p:nvSpPr>
          <p:spPr>
            <a:xfrm>
              <a:off x="3196254" y="2038084"/>
              <a:ext cx="286" cy="208"/>
            </a:xfrm>
            <a:custGeom>
              <a:rect b="b" l="l" r="r" t="t"/>
              <a:pathLst>
                <a:path extrusionOk="0" h="8" w="11">
                  <a:moveTo>
                    <a:pt x="11"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8"/>
            <p:cNvSpPr/>
            <p:nvPr/>
          </p:nvSpPr>
          <p:spPr>
            <a:xfrm>
              <a:off x="3164496" y="2019528"/>
              <a:ext cx="130" cy="130"/>
            </a:xfrm>
            <a:custGeom>
              <a:rect b="b" l="l" r="r" t="t"/>
              <a:pathLst>
                <a:path extrusionOk="0" h="5" w="5">
                  <a:moveTo>
                    <a:pt x="1" y="1"/>
                  </a:moveTo>
                  <a:lnTo>
                    <a:pt x="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8"/>
            <p:cNvSpPr/>
            <p:nvPr/>
          </p:nvSpPr>
          <p:spPr>
            <a:xfrm>
              <a:off x="3204440" y="2046193"/>
              <a:ext cx="468" cy="572"/>
            </a:xfrm>
            <a:custGeom>
              <a:rect b="b" l="l" r="r" t="t"/>
              <a:pathLst>
                <a:path extrusionOk="0" h="22" w="18">
                  <a:moveTo>
                    <a:pt x="1" y="1"/>
                  </a:moveTo>
                  <a:lnTo>
                    <a:pt x="18"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8"/>
            <p:cNvSpPr/>
            <p:nvPr/>
          </p:nvSpPr>
          <p:spPr>
            <a:xfrm>
              <a:off x="3208079" y="2049104"/>
              <a:ext cx="676" cy="208"/>
            </a:xfrm>
            <a:custGeom>
              <a:rect b="b" l="l" r="r" t="t"/>
              <a:pathLst>
                <a:path extrusionOk="0" h="8" w="26">
                  <a:moveTo>
                    <a:pt x="1" y="1"/>
                  </a:moveTo>
                  <a:cubicBezTo>
                    <a:pt x="8" y="4"/>
                    <a:pt x="18" y="4"/>
                    <a:pt x="25" y="8"/>
                  </a:cubicBezTo>
                  <a:cubicBezTo>
                    <a:pt x="18" y="4"/>
                    <a:pt x="8"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8"/>
            <p:cNvSpPr/>
            <p:nvPr/>
          </p:nvSpPr>
          <p:spPr>
            <a:xfrm>
              <a:off x="3207351" y="2048844"/>
              <a:ext cx="572" cy="286"/>
            </a:xfrm>
            <a:custGeom>
              <a:rect b="b" l="l" r="r" t="t"/>
              <a:pathLst>
                <a:path extrusionOk="0" h="11" w="22">
                  <a:moveTo>
                    <a:pt x="1" y="0"/>
                  </a:moveTo>
                  <a:cubicBezTo>
                    <a:pt x="8" y="4"/>
                    <a:pt x="15" y="7"/>
                    <a:pt x="22" y="11"/>
                  </a:cubicBezTo>
                  <a:cubicBezTo>
                    <a:pt x="15" y="7"/>
                    <a:pt x="8" y="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8"/>
            <p:cNvSpPr/>
            <p:nvPr/>
          </p:nvSpPr>
          <p:spPr>
            <a:xfrm>
              <a:off x="3189419" y="2040813"/>
              <a:ext cx="3119" cy="572"/>
            </a:xfrm>
            <a:custGeom>
              <a:rect b="b" l="l" r="r" t="t"/>
              <a:pathLst>
                <a:path extrusionOk="0" h="22" w="120">
                  <a:moveTo>
                    <a:pt x="120" y="1"/>
                  </a:moveTo>
                  <a:cubicBezTo>
                    <a:pt x="81" y="22"/>
                    <a:pt x="39" y="22"/>
                    <a:pt x="1" y="8"/>
                  </a:cubicBezTo>
                  <a:cubicBezTo>
                    <a:pt x="39" y="22"/>
                    <a:pt x="81" y="22"/>
                    <a:pt x="12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8"/>
            <p:cNvSpPr/>
            <p:nvPr/>
          </p:nvSpPr>
          <p:spPr>
            <a:xfrm>
              <a:off x="3205532" y="2047466"/>
              <a:ext cx="390" cy="390"/>
            </a:xfrm>
            <a:custGeom>
              <a:rect b="b" l="l" r="r" t="t"/>
              <a:pathLst>
                <a:path extrusionOk="0" h="15" w="15">
                  <a:moveTo>
                    <a:pt x="15" y="1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8"/>
            <p:cNvSpPr/>
            <p:nvPr/>
          </p:nvSpPr>
          <p:spPr>
            <a:xfrm>
              <a:off x="3206623" y="2048480"/>
              <a:ext cx="572" cy="286"/>
            </a:xfrm>
            <a:custGeom>
              <a:rect b="b" l="l" r="r" t="t"/>
              <a:pathLst>
                <a:path extrusionOk="0" h="11" w="22">
                  <a:moveTo>
                    <a:pt x="1" y="0"/>
                  </a:moveTo>
                  <a:cubicBezTo>
                    <a:pt x="8" y="4"/>
                    <a:pt x="15" y="7"/>
                    <a:pt x="22" y="11"/>
                  </a:cubicBezTo>
                  <a:cubicBezTo>
                    <a:pt x="15" y="7"/>
                    <a:pt x="8" y="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8"/>
            <p:cNvSpPr/>
            <p:nvPr/>
          </p:nvSpPr>
          <p:spPr>
            <a:xfrm>
              <a:off x="3208806" y="2049026"/>
              <a:ext cx="3041" cy="208"/>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8"/>
            <p:cNvSpPr/>
            <p:nvPr/>
          </p:nvSpPr>
          <p:spPr>
            <a:xfrm>
              <a:off x="3204986" y="2046842"/>
              <a:ext cx="390" cy="468"/>
            </a:xfrm>
            <a:custGeom>
              <a:rect b="b" l="l" r="r" t="t"/>
              <a:pathLst>
                <a:path extrusionOk="0" h="18" w="15">
                  <a:moveTo>
                    <a:pt x="1" y="0"/>
                  </a:moveTo>
                  <a:lnTo>
                    <a:pt x="15"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8"/>
            <p:cNvSpPr/>
            <p:nvPr/>
          </p:nvSpPr>
          <p:spPr>
            <a:xfrm>
              <a:off x="3206078" y="2048012"/>
              <a:ext cx="494" cy="390"/>
            </a:xfrm>
            <a:custGeom>
              <a:rect b="b" l="l" r="r" t="t"/>
              <a:pathLst>
                <a:path extrusionOk="0" h="15" w="19">
                  <a:moveTo>
                    <a:pt x="1" y="1"/>
                  </a:moveTo>
                  <a:lnTo>
                    <a:pt x="18"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8"/>
            <p:cNvSpPr/>
            <p:nvPr/>
          </p:nvSpPr>
          <p:spPr>
            <a:xfrm>
              <a:off x="3210911" y="2048922"/>
              <a:ext cx="2105" cy="130"/>
            </a:xfrm>
            <a:custGeom>
              <a:rect b="b" l="l" r="r" t="t"/>
              <a:pathLst>
                <a:path extrusionOk="0" h="5" w="81">
                  <a:moveTo>
                    <a:pt x="81" y="1"/>
                  </a:moveTo>
                  <a:cubicBezTo>
                    <a:pt x="56" y="1"/>
                    <a:pt x="28" y="1"/>
                    <a:pt x="0" y="4"/>
                  </a:cubicBezTo>
                  <a:lnTo>
                    <a:pt x="35" y="4"/>
                  </a:lnTo>
                  <a:lnTo>
                    <a:pt x="8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8"/>
            <p:cNvSpPr/>
            <p:nvPr/>
          </p:nvSpPr>
          <p:spPr>
            <a:xfrm>
              <a:off x="3216083" y="2107240"/>
              <a:ext cx="208" cy="494"/>
            </a:xfrm>
            <a:custGeom>
              <a:rect b="b" l="l" r="r" t="t"/>
              <a:pathLst>
                <a:path extrusionOk="0" h="19" w="8">
                  <a:moveTo>
                    <a:pt x="8" y="18"/>
                  </a:moveTo>
                  <a:cubicBezTo>
                    <a:pt x="4" y="11"/>
                    <a:pt x="1" y="8"/>
                    <a:pt x="1" y="1"/>
                  </a:cubicBezTo>
                  <a:cubicBezTo>
                    <a:pt x="1" y="8"/>
                    <a:pt x="4" y="11"/>
                    <a:pt x="8"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8"/>
            <p:cNvSpPr/>
            <p:nvPr/>
          </p:nvSpPr>
          <p:spPr>
            <a:xfrm>
              <a:off x="3234925" y="2081485"/>
              <a:ext cx="390" cy="85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8"/>
            <p:cNvSpPr/>
            <p:nvPr/>
          </p:nvSpPr>
          <p:spPr>
            <a:xfrm>
              <a:off x="3230923" y="2083305"/>
              <a:ext cx="468" cy="312"/>
            </a:xfrm>
            <a:custGeom>
              <a:rect b="b" l="l" r="r" t="t"/>
              <a:pathLst>
                <a:path extrusionOk="0" h="12" w="18">
                  <a:moveTo>
                    <a:pt x="0" y="11"/>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8"/>
            <p:cNvSpPr/>
            <p:nvPr/>
          </p:nvSpPr>
          <p:spPr>
            <a:xfrm>
              <a:off x="3226921" y="2110619"/>
              <a:ext cx="962" cy="2651"/>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8"/>
            <p:cNvSpPr/>
            <p:nvPr/>
          </p:nvSpPr>
          <p:spPr>
            <a:xfrm>
              <a:off x="3230195" y="2083668"/>
              <a:ext cx="468" cy="312"/>
            </a:xfrm>
            <a:custGeom>
              <a:rect b="b" l="l" r="r" t="t"/>
              <a:pathLst>
                <a:path extrusionOk="0" h="12" w="18">
                  <a:moveTo>
                    <a:pt x="0" y="11"/>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8"/>
            <p:cNvSpPr/>
            <p:nvPr/>
          </p:nvSpPr>
          <p:spPr>
            <a:xfrm>
              <a:off x="3228922" y="2084578"/>
              <a:ext cx="468" cy="390"/>
            </a:xfrm>
            <a:custGeom>
              <a:rect b="b" l="l" r="r" t="t"/>
              <a:pathLst>
                <a:path extrusionOk="0" h="15" w="18">
                  <a:moveTo>
                    <a:pt x="0" y="15"/>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8"/>
            <p:cNvSpPr/>
            <p:nvPr/>
          </p:nvSpPr>
          <p:spPr>
            <a:xfrm>
              <a:off x="3229545" y="2084136"/>
              <a:ext cx="494" cy="390"/>
            </a:xfrm>
            <a:custGeom>
              <a:rect b="b" l="l" r="r" t="t"/>
              <a:pathLst>
                <a:path extrusionOk="0" h="15" w="19">
                  <a:moveTo>
                    <a:pt x="1" y="14"/>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8"/>
            <p:cNvSpPr/>
            <p:nvPr/>
          </p:nvSpPr>
          <p:spPr>
            <a:xfrm>
              <a:off x="3231650" y="2082941"/>
              <a:ext cx="390" cy="312"/>
            </a:xfrm>
            <a:custGeom>
              <a:rect b="b" l="l" r="r" t="t"/>
              <a:pathLst>
                <a:path extrusionOk="0" h="12" w="15">
                  <a:moveTo>
                    <a:pt x="0" y="11"/>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8"/>
            <p:cNvSpPr/>
            <p:nvPr/>
          </p:nvSpPr>
          <p:spPr>
            <a:xfrm>
              <a:off x="3233730" y="2082395"/>
              <a:ext cx="494" cy="130"/>
            </a:xfrm>
            <a:custGeom>
              <a:rect b="b" l="l" r="r" t="t"/>
              <a:pathLst>
                <a:path extrusionOk="0" h="5" w="19">
                  <a:moveTo>
                    <a:pt x="1" y="4"/>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8"/>
            <p:cNvSpPr/>
            <p:nvPr/>
          </p:nvSpPr>
          <p:spPr>
            <a:xfrm>
              <a:off x="3233106" y="2082577"/>
              <a:ext cx="390" cy="130"/>
            </a:xfrm>
            <a:custGeom>
              <a:rect b="b" l="l" r="r" t="t"/>
              <a:pathLst>
                <a:path extrusionOk="0" h="5" w="15">
                  <a:moveTo>
                    <a:pt x="0" y="4"/>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8"/>
            <p:cNvSpPr/>
            <p:nvPr/>
          </p:nvSpPr>
          <p:spPr>
            <a:xfrm>
              <a:off x="3232378" y="2082759"/>
              <a:ext cx="390" cy="130"/>
            </a:xfrm>
            <a:custGeom>
              <a:rect b="b" l="l" r="r" t="t"/>
              <a:pathLst>
                <a:path extrusionOk="0" h="5" w="15">
                  <a:moveTo>
                    <a:pt x="0" y="4"/>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8"/>
            <p:cNvSpPr/>
            <p:nvPr/>
          </p:nvSpPr>
          <p:spPr>
            <a:xfrm>
              <a:off x="3228376" y="2085228"/>
              <a:ext cx="390" cy="390"/>
            </a:xfrm>
            <a:custGeom>
              <a:rect b="b" l="l" r="r" t="t"/>
              <a:pathLst>
                <a:path extrusionOk="0" h="15" w="15">
                  <a:moveTo>
                    <a:pt x="0" y="14"/>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8"/>
            <p:cNvSpPr/>
            <p:nvPr/>
          </p:nvSpPr>
          <p:spPr>
            <a:xfrm>
              <a:off x="3226557" y="2087671"/>
              <a:ext cx="286" cy="572"/>
            </a:xfrm>
            <a:custGeom>
              <a:rect b="b" l="l" r="r" t="t"/>
              <a:pathLst>
                <a:path extrusionOk="0" h="22" w="11">
                  <a:moveTo>
                    <a:pt x="0" y="22"/>
                  </a:moveTo>
                  <a:cubicBezTo>
                    <a:pt x="4" y="15"/>
                    <a:pt x="7" y="8"/>
                    <a:pt x="11" y="1"/>
                  </a:cubicBezTo>
                  <a:cubicBezTo>
                    <a:pt x="7" y="8"/>
                    <a:pt x="4" y="15"/>
                    <a:pt x="0"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8"/>
            <p:cNvSpPr/>
            <p:nvPr/>
          </p:nvSpPr>
          <p:spPr>
            <a:xfrm>
              <a:off x="3226921" y="2086943"/>
              <a:ext cx="286" cy="494"/>
            </a:xfrm>
            <a:custGeom>
              <a:rect b="b" l="l" r="r" t="t"/>
              <a:pathLst>
                <a:path extrusionOk="0" h="19" w="11">
                  <a:moveTo>
                    <a:pt x="0" y="18"/>
                  </a:moveTo>
                  <a:cubicBezTo>
                    <a:pt x="4" y="15"/>
                    <a:pt x="7" y="8"/>
                    <a:pt x="11" y="1"/>
                  </a:cubicBezTo>
                  <a:cubicBezTo>
                    <a:pt x="7" y="8"/>
                    <a:pt x="4" y="15"/>
                    <a:pt x="0"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8"/>
            <p:cNvSpPr/>
            <p:nvPr/>
          </p:nvSpPr>
          <p:spPr>
            <a:xfrm>
              <a:off x="3226271" y="2088320"/>
              <a:ext cx="312" cy="572"/>
            </a:xfrm>
            <a:custGeom>
              <a:rect b="b" l="l" r="r" t="t"/>
              <a:pathLst>
                <a:path extrusionOk="0" h="22" w="12">
                  <a:moveTo>
                    <a:pt x="1" y="21"/>
                  </a:moveTo>
                  <a:cubicBezTo>
                    <a:pt x="4" y="14"/>
                    <a:pt x="8" y="7"/>
                    <a:pt x="11" y="0"/>
                  </a:cubicBezTo>
                  <a:cubicBezTo>
                    <a:pt x="8" y="7"/>
                    <a:pt x="4" y="14"/>
                    <a:pt x="1"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8"/>
            <p:cNvSpPr/>
            <p:nvPr/>
          </p:nvSpPr>
          <p:spPr>
            <a:xfrm>
              <a:off x="3226089" y="2089048"/>
              <a:ext cx="208" cy="650"/>
            </a:xfrm>
            <a:custGeom>
              <a:rect b="b" l="l" r="r" t="t"/>
              <a:pathLst>
                <a:path extrusionOk="0" h="25" w="8">
                  <a:moveTo>
                    <a:pt x="1" y="25"/>
                  </a:moveTo>
                  <a:cubicBezTo>
                    <a:pt x="1" y="18"/>
                    <a:pt x="4" y="7"/>
                    <a:pt x="8" y="0"/>
                  </a:cubicBezTo>
                  <a:cubicBezTo>
                    <a:pt x="4" y="7"/>
                    <a:pt x="1" y="18"/>
                    <a:pt x="1"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8"/>
            <p:cNvSpPr/>
            <p:nvPr/>
          </p:nvSpPr>
          <p:spPr>
            <a:xfrm>
              <a:off x="3216265" y="2108072"/>
              <a:ext cx="1040" cy="1118"/>
            </a:xfrm>
            <a:custGeom>
              <a:rect b="b" l="l" r="r" t="t"/>
              <a:pathLst>
                <a:path extrusionOk="0" h="43" w="40">
                  <a:moveTo>
                    <a:pt x="1" y="0"/>
                  </a:moveTo>
                  <a:cubicBezTo>
                    <a:pt x="11" y="18"/>
                    <a:pt x="22" y="32"/>
                    <a:pt x="39" y="42"/>
                  </a:cubicBezTo>
                  <a:cubicBezTo>
                    <a:pt x="22" y="32"/>
                    <a:pt x="11" y="18"/>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8"/>
            <p:cNvSpPr/>
            <p:nvPr/>
          </p:nvSpPr>
          <p:spPr>
            <a:xfrm>
              <a:off x="3227830" y="2085774"/>
              <a:ext cx="390" cy="468"/>
            </a:xfrm>
            <a:custGeom>
              <a:rect b="b" l="l" r="r" t="t"/>
              <a:pathLst>
                <a:path extrusionOk="0" h="18" w="15">
                  <a:moveTo>
                    <a:pt x="0" y="18"/>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8"/>
            <p:cNvSpPr/>
            <p:nvPr/>
          </p:nvSpPr>
          <p:spPr>
            <a:xfrm>
              <a:off x="3227362" y="2086319"/>
              <a:ext cx="312" cy="572"/>
            </a:xfrm>
            <a:custGeom>
              <a:rect b="b" l="l" r="r" t="t"/>
              <a:pathLst>
                <a:path extrusionOk="0" h="22" w="12">
                  <a:moveTo>
                    <a:pt x="11" y="0"/>
                  </a:moveTo>
                  <a:lnTo>
                    <a:pt x="11" y="0"/>
                  </a:lnTo>
                  <a:cubicBezTo>
                    <a:pt x="8" y="7"/>
                    <a:pt x="4" y="14"/>
                    <a:pt x="1" y="21"/>
                  </a:cubicBezTo>
                  <a:cubicBezTo>
                    <a:pt x="4" y="14"/>
                    <a:pt x="11" y="7"/>
                    <a:pt x="1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8"/>
            <p:cNvSpPr/>
            <p:nvPr/>
          </p:nvSpPr>
          <p:spPr>
            <a:xfrm>
              <a:off x="3220631" y="2050013"/>
              <a:ext cx="2131" cy="936"/>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8"/>
            <p:cNvSpPr/>
            <p:nvPr/>
          </p:nvSpPr>
          <p:spPr>
            <a:xfrm>
              <a:off x="3235289" y="2077405"/>
              <a:ext cx="572" cy="4106"/>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8"/>
            <p:cNvSpPr/>
            <p:nvPr/>
          </p:nvSpPr>
          <p:spPr>
            <a:xfrm>
              <a:off x="3237550" y="2057576"/>
              <a:ext cx="3768" cy="1195"/>
            </a:xfrm>
            <a:custGeom>
              <a:rect b="b" l="l" r="r" t="t"/>
              <a:pathLst>
                <a:path extrusionOk="0" h="46" w="145">
                  <a:moveTo>
                    <a:pt x="1" y="0"/>
                  </a:moveTo>
                  <a:cubicBezTo>
                    <a:pt x="43" y="32"/>
                    <a:pt x="92" y="46"/>
                    <a:pt x="144" y="42"/>
                  </a:cubicBezTo>
                  <a:lnTo>
                    <a:pt x="144" y="42"/>
                  </a:lnTo>
                  <a:cubicBezTo>
                    <a:pt x="92" y="46"/>
                    <a:pt x="43" y="32"/>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8"/>
            <p:cNvSpPr/>
            <p:nvPr/>
          </p:nvSpPr>
          <p:spPr>
            <a:xfrm>
              <a:off x="3219722" y="2049753"/>
              <a:ext cx="1949" cy="572"/>
            </a:xfrm>
            <a:custGeom>
              <a:rect b="b" l="l" r="r" t="t"/>
              <a:pathLst>
                <a:path extrusionOk="0" h="22" w="75">
                  <a:moveTo>
                    <a:pt x="1" y="0"/>
                  </a:moveTo>
                  <a:lnTo>
                    <a:pt x="36" y="11"/>
                  </a:lnTo>
                  <a:lnTo>
                    <a:pt x="74" y="21"/>
                  </a:lnTo>
                  <a:cubicBezTo>
                    <a:pt x="53" y="11"/>
                    <a:pt x="29" y="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8"/>
            <p:cNvSpPr/>
            <p:nvPr/>
          </p:nvSpPr>
          <p:spPr>
            <a:xfrm>
              <a:off x="3235107" y="2081044"/>
              <a:ext cx="286" cy="1014"/>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8"/>
            <p:cNvSpPr/>
            <p:nvPr/>
          </p:nvSpPr>
          <p:spPr>
            <a:xfrm>
              <a:off x="2997908" y="2152824"/>
              <a:ext cx="176255" cy="12588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8"/>
            <p:cNvSpPr/>
            <p:nvPr/>
          </p:nvSpPr>
          <p:spPr>
            <a:xfrm>
              <a:off x="3165509" y="2219251"/>
              <a:ext cx="9486" cy="5873"/>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8"/>
            <p:cNvSpPr/>
            <p:nvPr/>
          </p:nvSpPr>
          <p:spPr>
            <a:xfrm>
              <a:off x="3024105" y="2259820"/>
              <a:ext cx="130" cy="286"/>
            </a:xfrm>
            <a:custGeom>
              <a:rect b="b" l="l" r="r" t="t"/>
              <a:pathLst>
                <a:path extrusionOk="0" h="11" w="5">
                  <a:moveTo>
                    <a:pt x="4"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8"/>
            <p:cNvSpPr/>
            <p:nvPr/>
          </p:nvSpPr>
          <p:spPr>
            <a:xfrm>
              <a:off x="3024573" y="2260833"/>
              <a:ext cx="390" cy="754"/>
            </a:xfrm>
            <a:custGeom>
              <a:rect b="b" l="l" r="r" t="t"/>
              <a:pathLst>
                <a:path extrusionOk="0" h="29" w="15">
                  <a:moveTo>
                    <a:pt x="14" y="28"/>
                  </a:moveTo>
                  <a:lnTo>
                    <a:pt x="14" y="28"/>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8"/>
            <p:cNvSpPr/>
            <p:nvPr/>
          </p:nvSpPr>
          <p:spPr>
            <a:xfrm>
              <a:off x="3023845" y="2258910"/>
              <a:ext cx="26" cy="208"/>
            </a:xfrm>
            <a:custGeom>
              <a:rect b="b" l="l" r="r" t="t"/>
              <a:pathLst>
                <a:path extrusionOk="0" h="8" w="1">
                  <a:moveTo>
                    <a:pt x="0"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8"/>
            <p:cNvSpPr/>
            <p:nvPr/>
          </p:nvSpPr>
          <p:spPr>
            <a:xfrm>
              <a:off x="3023845" y="2259170"/>
              <a:ext cx="26" cy="130"/>
            </a:xfrm>
            <a:custGeom>
              <a:rect b="b" l="l" r="r" t="t"/>
              <a:pathLst>
                <a:path extrusionOk="0" h="5" w="1">
                  <a:moveTo>
                    <a:pt x="0"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8"/>
            <p:cNvSpPr/>
            <p:nvPr/>
          </p:nvSpPr>
          <p:spPr>
            <a:xfrm>
              <a:off x="3023741" y="2258728"/>
              <a:ext cx="26" cy="208"/>
            </a:xfrm>
            <a:custGeom>
              <a:rect b="b" l="l" r="r" t="t"/>
              <a:pathLst>
                <a:path extrusionOk="0" h="8" w="1">
                  <a:moveTo>
                    <a:pt x="1" y="7"/>
                  </a:moveTo>
                  <a:lnTo>
                    <a:pt x="1" y="0"/>
                  </a:lnTo>
                  <a:cubicBezTo>
                    <a:pt x="1" y="4"/>
                    <a:pt x="1" y="4"/>
                    <a:pt x="1"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8"/>
            <p:cNvSpPr/>
            <p:nvPr/>
          </p:nvSpPr>
          <p:spPr>
            <a:xfrm>
              <a:off x="3004821" y="2180294"/>
              <a:ext cx="130" cy="130"/>
            </a:xfrm>
            <a:custGeom>
              <a:rect b="b" l="l" r="r" t="t"/>
              <a:pathLst>
                <a:path extrusionOk="0" h="5" w="5">
                  <a:moveTo>
                    <a:pt x="1" y="1"/>
                  </a:moveTo>
                  <a:lnTo>
                    <a:pt x="1" y="4"/>
                  </a:ln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8"/>
            <p:cNvSpPr/>
            <p:nvPr/>
          </p:nvSpPr>
          <p:spPr>
            <a:xfrm>
              <a:off x="3024287" y="2260288"/>
              <a:ext cx="312" cy="468"/>
            </a:xfrm>
            <a:custGeom>
              <a:rect b="b" l="l" r="r" t="t"/>
              <a:pathLst>
                <a:path extrusionOk="0" h="18" w="12">
                  <a:moveTo>
                    <a:pt x="11" y="18"/>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8"/>
            <p:cNvSpPr/>
            <p:nvPr/>
          </p:nvSpPr>
          <p:spPr>
            <a:xfrm>
              <a:off x="3023923" y="2259456"/>
              <a:ext cx="130" cy="208"/>
            </a:xfrm>
            <a:custGeom>
              <a:rect b="b" l="l" r="r" t="t"/>
              <a:pathLst>
                <a:path extrusionOk="0" h="8" w="5">
                  <a:moveTo>
                    <a:pt x="4"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8"/>
            <p:cNvSpPr/>
            <p:nvPr/>
          </p:nvSpPr>
          <p:spPr>
            <a:xfrm>
              <a:off x="3005003" y="2179931"/>
              <a:ext cx="390" cy="390"/>
            </a:xfrm>
            <a:custGeom>
              <a:rect b="b" l="l" r="r" t="t"/>
              <a:pathLst>
                <a:path extrusionOk="0" h="15" w="15">
                  <a:moveTo>
                    <a:pt x="15" y="1"/>
                  </a:moveTo>
                  <a:cubicBezTo>
                    <a:pt x="11" y="4"/>
                    <a:pt x="8" y="11"/>
                    <a:pt x="1" y="15"/>
                  </a:cubicBezTo>
                  <a:cubicBezTo>
                    <a:pt x="8" y="11"/>
                    <a:pt x="11" y="4"/>
                    <a:pt x="1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8"/>
            <p:cNvSpPr/>
            <p:nvPr/>
          </p:nvSpPr>
          <p:spPr>
            <a:xfrm>
              <a:off x="3104644" y="2160829"/>
              <a:ext cx="390" cy="208"/>
            </a:xfrm>
            <a:custGeom>
              <a:rect b="b" l="l" r="r" t="t"/>
              <a:pathLst>
                <a:path extrusionOk="0" h="8" w="15">
                  <a:moveTo>
                    <a:pt x="0" y="1"/>
                  </a:moveTo>
                  <a:lnTo>
                    <a:pt x="14"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8"/>
            <p:cNvSpPr/>
            <p:nvPr/>
          </p:nvSpPr>
          <p:spPr>
            <a:xfrm>
              <a:off x="3161689" y="2175746"/>
              <a:ext cx="390" cy="26"/>
            </a:xfrm>
            <a:custGeom>
              <a:rect b="b" l="l" r="r" t="t"/>
              <a:pathLst>
                <a:path extrusionOk="0" h="1" w="15">
                  <a:moveTo>
                    <a:pt x="0" y="1"/>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8"/>
            <p:cNvSpPr/>
            <p:nvPr/>
          </p:nvSpPr>
          <p:spPr>
            <a:xfrm>
              <a:off x="3163144" y="2175928"/>
              <a:ext cx="468" cy="26"/>
            </a:xfrm>
            <a:custGeom>
              <a:rect b="b" l="l" r="r" t="t"/>
              <a:pathLst>
                <a:path extrusionOk="0" h="1" w="18">
                  <a:moveTo>
                    <a:pt x="0" y="1"/>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8"/>
            <p:cNvSpPr/>
            <p:nvPr/>
          </p:nvSpPr>
          <p:spPr>
            <a:xfrm>
              <a:off x="3165041" y="2176032"/>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8"/>
            <p:cNvSpPr/>
            <p:nvPr/>
          </p:nvSpPr>
          <p:spPr>
            <a:xfrm>
              <a:off x="3167147" y="2176110"/>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8"/>
            <p:cNvSpPr/>
            <p:nvPr/>
          </p:nvSpPr>
          <p:spPr>
            <a:xfrm>
              <a:off x="3173774" y="2175928"/>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8"/>
            <p:cNvSpPr/>
            <p:nvPr/>
          </p:nvSpPr>
          <p:spPr>
            <a:xfrm>
              <a:off x="3314165" y="2097053"/>
              <a:ext cx="43869" cy="22324"/>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8"/>
            <p:cNvSpPr/>
            <p:nvPr/>
          </p:nvSpPr>
          <p:spPr>
            <a:xfrm>
              <a:off x="3353018" y="2103784"/>
              <a:ext cx="104" cy="26"/>
            </a:xfrm>
            <a:custGeom>
              <a:rect b="b" l="l" r="r" t="t"/>
              <a:pathLst>
                <a:path extrusionOk="0" h="1" w="4">
                  <a:moveTo>
                    <a:pt x="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8"/>
            <p:cNvSpPr/>
            <p:nvPr/>
          </p:nvSpPr>
          <p:spPr>
            <a:xfrm>
              <a:off x="3352186" y="2104148"/>
              <a:ext cx="312" cy="208"/>
            </a:xfrm>
            <a:custGeom>
              <a:rect b="b" l="l" r="r" t="t"/>
              <a:pathLst>
                <a:path extrusionOk="0" h="8" w="12">
                  <a:moveTo>
                    <a:pt x="1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8"/>
            <p:cNvSpPr/>
            <p:nvPr/>
          </p:nvSpPr>
          <p:spPr>
            <a:xfrm>
              <a:off x="3357644" y="2100067"/>
              <a:ext cx="390" cy="286"/>
            </a:xfrm>
            <a:custGeom>
              <a:rect b="b" l="l" r="r" t="t"/>
              <a:pathLst>
                <a:path extrusionOk="0" h="11" w="15">
                  <a:moveTo>
                    <a:pt x="1" y="11"/>
                  </a:moveTo>
                  <a:lnTo>
                    <a:pt x="15" y="0"/>
                  </a:ln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8"/>
            <p:cNvSpPr/>
            <p:nvPr/>
          </p:nvSpPr>
          <p:spPr>
            <a:xfrm>
              <a:off x="3356734" y="2100873"/>
              <a:ext cx="312" cy="312"/>
            </a:xfrm>
            <a:custGeom>
              <a:rect b="b" l="l" r="r" t="t"/>
              <a:pathLst>
                <a:path extrusionOk="0" h="12" w="12">
                  <a:moveTo>
                    <a:pt x="11"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8"/>
            <p:cNvSpPr/>
            <p:nvPr/>
          </p:nvSpPr>
          <p:spPr>
            <a:xfrm>
              <a:off x="3326171" y="2119065"/>
              <a:ext cx="754" cy="130"/>
            </a:xfrm>
            <a:custGeom>
              <a:rect b="b" l="l" r="r" t="t"/>
              <a:pathLst>
                <a:path extrusionOk="0" h="5" w="29">
                  <a:moveTo>
                    <a:pt x="29"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8"/>
            <p:cNvSpPr/>
            <p:nvPr/>
          </p:nvSpPr>
          <p:spPr>
            <a:xfrm>
              <a:off x="3329004" y="2118623"/>
              <a:ext cx="650" cy="208"/>
            </a:xfrm>
            <a:custGeom>
              <a:rect b="b" l="l" r="r" t="t"/>
              <a:pathLst>
                <a:path extrusionOk="0" h="8" w="25">
                  <a:moveTo>
                    <a:pt x="25"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8"/>
            <p:cNvSpPr/>
            <p:nvPr/>
          </p:nvSpPr>
          <p:spPr>
            <a:xfrm>
              <a:off x="3327627" y="2118883"/>
              <a:ext cx="754" cy="130"/>
            </a:xfrm>
            <a:custGeom>
              <a:rect b="b" l="l" r="r" t="t"/>
              <a:pathLst>
                <a:path extrusionOk="0" h="5" w="29">
                  <a:moveTo>
                    <a:pt x="29"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8"/>
            <p:cNvSpPr/>
            <p:nvPr/>
          </p:nvSpPr>
          <p:spPr>
            <a:xfrm>
              <a:off x="3325262" y="2119351"/>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8"/>
            <p:cNvSpPr/>
            <p:nvPr/>
          </p:nvSpPr>
          <p:spPr>
            <a:xfrm>
              <a:off x="3332824" y="2117792"/>
              <a:ext cx="572" cy="208"/>
            </a:xfrm>
            <a:custGeom>
              <a:rect b="b" l="l" r="r" t="t"/>
              <a:pathLst>
                <a:path extrusionOk="0" h="8" w="22">
                  <a:moveTo>
                    <a:pt x="21"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8"/>
            <p:cNvSpPr/>
            <p:nvPr/>
          </p:nvSpPr>
          <p:spPr>
            <a:xfrm>
              <a:off x="3330174" y="2118441"/>
              <a:ext cx="572" cy="104"/>
            </a:xfrm>
            <a:custGeom>
              <a:rect b="b" l="l" r="r" t="t"/>
              <a:pathLst>
                <a:path extrusionOk="0" h="4" w="22">
                  <a:moveTo>
                    <a:pt x="22"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8"/>
            <p:cNvSpPr/>
            <p:nvPr/>
          </p:nvSpPr>
          <p:spPr>
            <a:xfrm>
              <a:off x="3331265" y="2118259"/>
              <a:ext cx="494" cy="104"/>
            </a:xfrm>
            <a:custGeom>
              <a:rect b="b" l="l" r="r" t="t"/>
              <a:pathLst>
                <a:path extrusionOk="0" h="4" w="19">
                  <a:moveTo>
                    <a:pt x="18"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8"/>
            <p:cNvSpPr/>
            <p:nvPr/>
          </p:nvSpPr>
          <p:spPr>
            <a:xfrm>
              <a:off x="3332097" y="2117974"/>
              <a:ext cx="468" cy="208"/>
            </a:xfrm>
            <a:custGeom>
              <a:rect b="b" l="l" r="r" t="t"/>
              <a:pathLst>
                <a:path extrusionOk="0" h="8" w="18">
                  <a:moveTo>
                    <a:pt x="18"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8"/>
            <p:cNvSpPr/>
            <p:nvPr/>
          </p:nvSpPr>
          <p:spPr>
            <a:xfrm>
              <a:off x="3351562" y="2104511"/>
              <a:ext cx="286" cy="130"/>
            </a:xfrm>
            <a:custGeom>
              <a:rect b="b" l="l" r="r" t="t"/>
              <a:pathLst>
                <a:path extrusionOk="0" h="5" w="11">
                  <a:moveTo>
                    <a:pt x="11"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8"/>
            <p:cNvSpPr/>
            <p:nvPr/>
          </p:nvSpPr>
          <p:spPr>
            <a:xfrm>
              <a:off x="3314710" y="2101237"/>
              <a:ext cx="1949" cy="208"/>
            </a:xfrm>
            <a:custGeom>
              <a:rect b="b" l="l" r="r" t="t"/>
              <a:pathLst>
                <a:path extrusionOk="0" h="8" w="75">
                  <a:moveTo>
                    <a:pt x="1" y="1"/>
                  </a:moveTo>
                  <a:lnTo>
                    <a:pt x="74" y="8"/>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8"/>
            <p:cNvSpPr/>
            <p:nvPr/>
          </p:nvSpPr>
          <p:spPr>
            <a:xfrm>
              <a:off x="3355746" y="2097053"/>
              <a:ext cx="572" cy="286"/>
            </a:xfrm>
            <a:custGeom>
              <a:rect b="b" l="l" r="r" t="t"/>
              <a:pathLst>
                <a:path extrusionOk="0" h="11" w="22">
                  <a:moveTo>
                    <a:pt x="0" y="11"/>
                  </a:moveTo>
                  <a:lnTo>
                    <a:pt x="18" y="0"/>
                  </a:lnTo>
                  <a:lnTo>
                    <a:pt x="21" y="7"/>
                  </a:ln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8"/>
            <p:cNvSpPr/>
            <p:nvPr/>
          </p:nvSpPr>
          <p:spPr>
            <a:xfrm>
              <a:off x="3316893" y="2101419"/>
              <a:ext cx="1845" cy="130"/>
            </a:xfrm>
            <a:custGeom>
              <a:rect b="b" l="l" r="r" t="t"/>
              <a:pathLst>
                <a:path extrusionOk="0" h="5" w="71">
                  <a:moveTo>
                    <a:pt x="71"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8"/>
            <p:cNvSpPr/>
            <p:nvPr/>
          </p:nvSpPr>
          <p:spPr>
            <a:xfrm>
              <a:off x="3356292" y="2097235"/>
              <a:ext cx="1377" cy="2209"/>
            </a:xfrm>
            <a:custGeom>
              <a:rect b="b" l="l" r="r" t="t"/>
              <a:pathLst>
                <a:path extrusionOk="0" h="85" w="53">
                  <a:moveTo>
                    <a:pt x="0" y="0"/>
                  </a:moveTo>
                  <a:cubicBezTo>
                    <a:pt x="14" y="21"/>
                    <a:pt x="35" y="53"/>
                    <a:pt x="53" y="85"/>
                  </a:cubicBezTo>
                  <a:cubicBezTo>
                    <a:pt x="35" y="53"/>
                    <a:pt x="18" y="21"/>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8"/>
            <p:cNvSpPr/>
            <p:nvPr/>
          </p:nvSpPr>
          <p:spPr>
            <a:xfrm>
              <a:off x="3357748" y="2099600"/>
              <a:ext cx="286" cy="494"/>
            </a:xfrm>
            <a:custGeom>
              <a:rect b="b" l="l" r="r" t="t"/>
              <a:pathLst>
                <a:path extrusionOk="0" h="19" w="11">
                  <a:moveTo>
                    <a:pt x="11" y="18"/>
                  </a:moveTo>
                  <a:lnTo>
                    <a:pt x="11" y="18"/>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8"/>
            <p:cNvSpPr/>
            <p:nvPr/>
          </p:nvSpPr>
          <p:spPr>
            <a:xfrm>
              <a:off x="3356188" y="2097053"/>
              <a:ext cx="208" cy="208"/>
            </a:xfrm>
            <a:custGeom>
              <a:rect b="b" l="l" r="r" t="t"/>
              <a:pathLst>
                <a:path extrusionOk="0" h="8" w="8">
                  <a:moveTo>
                    <a:pt x="1" y="0"/>
                  </a:moveTo>
                  <a:lnTo>
                    <a:pt x="1" y="0"/>
                  </a:lnTo>
                  <a:lnTo>
                    <a:pt x="8" y="7"/>
                  </a:lnTo>
                  <a:lnTo>
                    <a:pt x="8"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8"/>
            <p:cNvSpPr/>
            <p:nvPr/>
          </p:nvSpPr>
          <p:spPr>
            <a:xfrm>
              <a:off x="3412688" y="2186298"/>
              <a:ext cx="86464" cy="83658"/>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8"/>
            <p:cNvSpPr/>
            <p:nvPr/>
          </p:nvSpPr>
          <p:spPr>
            <a:xfrm>
              <a:off x="3458194" y="2289057"/>
              <a:ext cx="32876" cy="6809"/>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8"/>
            <p:cNvSpPr/>
            <p:nvPr/>
          </p:nvSpPr>
          <p:spPr>
            <a:xfrm>
              <a:off x="3493850" y="2198668"/>
              <a:ext cx="208" cy="312"/>
            </a:xfrm>
            <a:custGeom>
              <a:rect b="b" l="l" r="r" t="t"/>
              <a:pathLst>
                <a:path extrusionOk="0" h="12" w="8">
                  <a:moveTo>
                    <a:pt x="8"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8"/>
            <p:cNvSpPr/>
            <p:nvPr/>
          </p:nvSpPr>
          <p:spPr>
            <a:xfrm>
              <a:off x="3498944" y="2189676"/>
              <a:ext cx="130" cy="936"/>
            </a:xfrm>
            <a:custGeom>
              <a:rect b="b" l="l" r="r" t="t"/>
              <a:pathLst>
                <a:path extrusionOk="0" h="36" w="5">
                  <a:moveTo>
                    <a:pt x="1" y="0"/>
                  </a:moveTo>
                  <a:cubicBezTo>
                    <a:pt x="1" y="11"/>
                    <a:pt x="1" y="25"/>
                    <a:pt x="4" y="35"/>
                  </a:cubicBezTo>
                  <a:cubicBezTo>
                    <a:pt x="1" y="25"/>
                    <a:pt x="1" y="11"/>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8"/>
            <p:cNvSpPr/>
            <p:nvPr/>
          </p:nvSpPr>
          <p:spPr>
            <a:xfrm>
              <a:off x="3494760" y="2197213"/>
              <a:ext cx="130" cy="572"/>
            </a:xfrm>
            <a:custGeom>
              <a:rect b="b" l="l" r="r" t="t"/>
              <a:pathLst>
                <a:path extrusionOk="0" h="22" w="5">
                  <a:moveTo>
                    <a:pt x="4" y="1"/>
                  </a:moveTo>
                  <a:cubicBezTo>
                    <a:pt x="4" y="8"/>
                    <a:pt x="1" y="15"/>
                    <a:pt x="1" y="22"/>
                  </a:cubicBezTo>
                  <a:cubicBezTo>
                    <a:pt x="1" y="15"/>
                    <a:pt x="4" y="8"/>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8"/>
            <p:cNvSpPr/>
            <p:nvPr/>
          </p:nvSpPr>
          <p:spPr>
            <a:xfrm>
              <a:off x="3498398" y="2187389"/>
              <a:ext cx="208" cy="754"/>
            </a:xfrm>
            <a:custGeom>
              <a:rect b="b" l="l" r="r" t="t"/>
              <a:pathLst>
                <a:path extrusionOk="0" h="29" w="8">
                  <a:moveTo>
                    <a:pt x="1" y="1"/>
                  </a:moveTo>
                  <a:cubicBezTo>
                    <a:pt x="4" y="11"/>
                    <a:pt x="8" y="22"/>
                    <a:pt x="8" y="29"/>
                  </a:cubicBezTo>
                  <a:cubicBezTo>
                    <a:pt x="8" y="22"/>
                    <a:pt x="4" y="1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8"/>
            <p:cNvSpPr/>
            <p:nvPr/>
          </p:nvSpPr>
          <p:spPr>
            <a:xfrm>
              <a:off x="3498398" y="2186948"/>
              <a:ext cx="26" cy="208"/>
            </a:xfrm>
            <a:custGeom>
              <a:rect b="b" l="l" r="r" t="t"/>
              <a:pathLst>
                <a:path extrusionOk="0" h="8" w="1">
                  <a:moveTo>
                    <a:pt x="1" y="7"/>
                  </a:moveTo>
                  <a:lnTo>
                    <a:pt x="1"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8"/>
            <p:cNvSpPr/>
            <p:nvPr/>
          </p:nvSpPr>
          <p:spPr>
            <a:xfrm>
              <a:off x="3494396" y="2198045"/>
              <a:ext cx="208" cy="286"/>
            </a:xfrm>
            <a:custGeom>
              <a:rect b="b" l="l" r="r" t="t"/>
              <a:pathLst>
                <a:path extrusionOk="0" h="11" w="8">
                  <a:moveTo>
                    <a:pt x="8" y="0"/>
                  </a:moveTo>
                  <a:lnTo>
                    <a:pt x="8" y="0"/>
                  </a:lnTo>
                  <a:cubicBezTo>
                    <a:pt x="4" y="4"/>
                    <a:pt x="4" y="7"/>
                    <a:pt x="1" y="11"/>
                  </a:cubicBezTo>
                  <a:cubicBezTo>
                    <a:pt x="4" y="7"/>
                    <a:pt x="8" y="4"/>
                    <a:pt x="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8"/>
            <p:cNvSpPr/>
            <p:nvPr/>
          </p:nvSpPr>
          <p:spPr>
            <a:xfrm>
              <a:off x="3493045" y="2199578"/>
              <a:ext cx="286" cy="312"/>
            </a:xfrm>
            <a:custGeom>
              <a:rect b="b" l="l" r="r" t="t"/>
              <a:pathLst>
                <a:path extrusionOk="0" h="12" w="11">
                  <a:moveTo>
                    <a:pt x="0" y="1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8"/>
            <p:cNvSpPr/>
            <p:nvPr/>
          </p:nvSpPr>
          <p:spPr>
            <a:xfrm>
              <a:off x="3498762" y="2188663"/>
              <a:ext cx="130" cy="676"/>
            </a:xfrm>
            <a:custGeom>
              <a:rect b="b" l="l" r="r" t="t"/>
              <a:pathLst>
                <a:path extrusionOk="0" h="26" w="5">
                  <a:moveTo>
                    <a:pt x="1" y="1"/>
                  </a:moveTo>
                  <a:cubicBezTo>
                    <a:pt x="1" y="8"/>
                    <a:pt x="4" y="15"/>
                    <a:pt x="4" y="25"/>
                  </a:cubicBezTo>
                  <a:cubicBezTo>
                    <a:pt x="4" y="15"/>
                    <a:pt x="1"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8"/>
            <p:cNvSpPr/>
            <p:nvPr/>
          </p:nvSpPr>
          <p:spPr>
            <a:xfrm>
              <a:off x="3412688" y="2216159"/>
              <a:ext cx="2677" cy="5016"/>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8"/>
            <p:cNvSpPr/>
            <p:nvPr/>
          </p:nvSpPr>
          <p:spPr>
            <a:xfrm>
              <a:off x="3417314" y="2214885"/>
              <a:ext cx="130" cy="234"/>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8"/>
            <p:cNvSpPr/>
            <p:nvPr/>
          </p:nvSpPr>
          <p:spPr>
            <a:xfrm>
              <a:off x="3418067" y="2213768"/>
              <a:ext cx="156" cy="234"/>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8"/>
            <p:cNvSpPr/>
            <p:nvPr/>
          </p:nvSpPr>
          <p:spPr>
            <a:xfrm>
              <a:off x="3418249" y="2213326"/>
              <a:ext cx="26" cy="208"/>
            </a:xfrm>
            <a:custGeom>
              <a:rect b="b" l="l" r="r" t="t"/>
              <a:pathLst>
                <a:path extrusionOk="0" h="8" w="1">
                  <a:moveTo>
                    <a:pt x="0"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8"/>
            <p:cNvSpPr/>
            <p:nvPr/>
          </p:nvSpPr>
          <p:spPr>
            <a:xfrm>
              <a:off x="3417703" y="2214314"/>
              <a:ext cx="208" cy="234"/>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8"/>
            <p:cNvSpPr/>
            <p:nvPr/>
          </p:nvSpPr>
          <p:spPr>
            <a:xfrm>
              <a:off x="3420146" y="2209246"/>
              <a:ext cx="208" cy="286"/>
            </a:xfrm>
            <a:custGeom>
              <a:rect b="b" l="l" r="r" t="t"/>
              <a:pathLst>
                <a:path extrusionOk="0" h="11" w="8">
                  <a:moveTo>
                    <a:pt x="1" y="11"/>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8"/>
            <p:cNvSpPr/>
            <p:nvPr/>
          </p:nvSpPr>
          <p:spPr>
            <a:xfrm>
              <a:off x="3416690" y="2215405"/>
              <a:ext cx="312" cy="130"/>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8"/>
            <p:cNvSpPr/>
            <p:nvPr/>
          </p:nvSpPr>
          <p:spPr>
            <a:xfrm>
              <a:off x="3415962" y="2215873"/>
              <a:ext cx="208" cy="130"/>
            </a:xfrm>
            <a:custGeom>
              <a:rect b="b" l="l" r="r" t="t"/>
              <a:pathLst>
                <a:path extrusionOk="0" h="5" w="8">
                  <a:moveTo>
                    <a:pt x="1" y="4"/>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8"/>
            <p:cNvSpPr/>
            <p:nvPr/>
          </p:nvSpPr>
          <p:spPr>
            <a:xfrm>
              <a:off x="3424357" y="2202229"/>
              <a:ext cx="208" cy="572"/>
            </a:xfrm>
            <a:custGeom>
              <a:rect b="b" l="l" r="r" t="t"/>
              <a:pathLst>
                <a:path extrusionOk="0" h="22" w="8">
                  <a:moveTo>
                    <a:pt x="7" y="0"/>
                  </a:moveTo>
                  <a:cubicBezTo>
                    <a:pt x="4" y="7"/>
                    <a:pt x="4" y="14"/>
                    <a:pt x="0" y="21"/>
                  </a:cubicBezTo>
                  <a:cubicBezTo>
                    <a:pt x="4" y="14"/>
                    <a:pt x="7" y="7"/>
                    <a:pt x="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8"/>
            <p:cNvSpPr/>
            <p:nvPr/>
          </p:nvSpPr>
          <p:spPr>
            <a:xfrm>
              <a:off x="3423889" y="2203138"/>
              <a:ext cx="312" cy="754"/>
            </a:xfrm>
            <a:custGeom>
              <a:rect b="b" l="l" r="r" t="t"/>
              <a:pathLst>
                <a:path extrusionOk="0" h="29" w="12">
                  <a:moveTo>
                    <a:pt x="1" y="28"/>
                  </a:moveTo>
                  <a:cubicBezTo>
                    <a:pt x="4" y="18"/>
                    <a:pt x="8" y="11"/>
                    <a:pt x="11" y="0"/>
                  </a:cubicBezTo>
                  <a:cubicBezTo>
                    <a:pt x="8" y="11"/>
                    <a:pt x="4" y="18"/>
                    <a:pt x="1" y="2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8"/>
            <p:cNvSpPr/>
            <p:nvPr/>
          </p:nvSpPr>
          <p:spPr>
            <a:xfrm>
              <a:off x="3423265" y="2204152"/>
              <a:ext cx="390" cy="832"/>
            </a:xfrm>
            <a:custGeom>
              <a:rect b="b" l="l" r="r" t="t"/>
              <a:pathLst>
                <a:path extrusionOk="0" h="32" w="15">
                  <a:moveTo>
                    <a:pt x="14" y="0"/>
                  </a:moveTo>
                  <a:cubicBezTo>
                    <a:pt x="11" y="11"/>
                    <a:pt x="4" y="21"/>
                    <a:pt x="0" y="31"/>
                  </a:cubicBezTo>
                  <a:cubicBezTo>
                    <a:pt x="7" y="21"/>
                    <a:pt x="11" y="11"/>
                    <a:pt x="1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8"/>
            <p:cNvSpPr/>
            <p:nvPr/>
          </p:nvSpPr>
          <p:spPr>
            <a:xfrm>
              <a:off x="3421810" y="2206699"/>
              <a:ext cx="468" cy="650"/>
            </a:xfrm>
            <a:custGeom>
              <a:rect b="b" l="l" r="r" t="t"/>
              <a:pathLst>
                <a:path extrusionOk="0" h="25" w="18">
                  <a:moveTo>
                    <a:pt x="0" y="25"/>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8"/>
            <p:cNvSpPr/>
            <p:nvPr/>
          </p:nvSpPr>
          <p:spPr>
            <a:xfrm>
              <a:off x="3422537" y="2205399"/>
              <a:ext cx="468" cy="754"/>
            </a:xfrm>
            <a:custGeom>
              <a:rect b="b" l="l" r="r" t="t"/>
              <a:pathLst>
                <a:path extrusionOk="0" h="29" w="18">
                  <a:moveTo>
                    <a:pt x="18" y="1"/>
                  </a:moveTo>
                  <a:cubicBezTo>
                    <a:pt x="14" y="8"/>
                    <a:pt x="7" y="19"/>
                    <a:pt x="0" y="29"/>
                  </a:cubicBezTo>
                  <a:cubicBezTo>
                    <a:pt x="7" y="19"/>
                    <a:pt x="14" y="11"/>
                    <a:pt x="1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8"/>
            <p:cNvSpPr/>
            <p:nvPr/>
          </p:nvSpPr>
          <p:spPr>
            <a:xfrm>
              <a:off x="3420978" y="2207972"/>
              <a:ext cx="286" cy="572"/>
            </a:xfrm>
            <a:custGeom>
              <a:rect b="b" l="l" r="r" t="t"/>
              <a:pathLst>
                <a:path extrusionOk="0" h="22" w="11">
                  <a:moveTo>
                    <a:pt x="1" y="21"/>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8"/>
            <p:cNvSpPr/>
            <p:nvPr/>
          </p:nvSpPr>
          <p:spPr>
            <a:xfrm>
              <a:off x="3469551" y="2190300"/>
              <a:ext cx="494" cy="26"/>
            </a:xfrm>
            <a:custGeom>
              <a:rect b="b" l="l" r="r" t="t"/>
              <a:pathLst>
                <a:path extrusionOk="0" h="1" w="19">
                  <a:moveTo>
                    <a:pt x="1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8"/>
            <p:cNvSpPr/>
            <p:nvPr/>
          </p:nvSpPr>
          <p:spPr>
            <a:xfrm>
              <a:off x="3468823" y="2190300"/>
              <a:ext cx="572" cy="26"/>
            </a:xfrm>
            <a:custGeom>
              <a:rect b="b" l="l" r="r" t="t"/>
              <a:pathLst>
                <a:path extrusionOk="0" h="1" w="22">
                  <a:moveTo>
                    <a:pt x="22"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8"/>
            <p:cNvSpPr/>
            <p:nvPr/>
          </p:nvSpPr>
          <p:spPr>
            <a:xfrm>
              <a:off x="3468018" y="2190222"/>
              <a:ext cx="572" cy="26"/>
            </a:xfrm>
            <a:custGeom>
              <a:rect b="b" l="l" r="r" t="t"/>
              <a:pathLst>
                <a:path extrusionOk="0" h="1" w="22">
                  <a:moveTo>
                    <a:pt x="21"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8"/>
            <p:cNvSpPr/>
            <p:nvPr/>
          </p:nvSpPr>
          <p:spPr>
            <a:xfrm>
              <a:off x="3462924" y="2190118"/>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8"/>
            <p:cNvSpPr/>
            <p:nvPr/>
          </p:nvSpPr>
          <p:spPr>
            <a:xfrm>
              <a:off x="3470642" y="2190482"/>
              <a:ext cx="390" cy="130"/>
            </a:xfrm>
            <a:custGeom>
              <a:rect b="b" l="l" r="r" t="t"/>
              <a:pathLst>
                <a:path extrusionOk="0" h="5" w="15">
                  <a:moveTo>
                    <a:pt x="15"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8"/>
            <p:cNvSpPr/>
            <p:nvPr/>
          </p:nvSpPr>
          <p:spPr>
            <a:xfrm>
              <a:off x="3464275" y="2190118"/>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8"/>
            <p:cNvSpPr/>
            <p:nvPr/>
          </p:nvSpPr>
          <p:spPr>
            <a:xfrm>
              <a:off x="3467004" y="2190118"/>
              <a:ext cx="676" cy="26"/>
            </a:xfrm>
            <a:custGeom>
              <a:rect b="b" l="l" r="r" t="t"/>
              <a:pathLst>
                <a:path extrusionOk="0" h="1" w="26">
                  <a:moveTo>
                    <a:pt x="25"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8"/>
            <p:cNvSpPr/>
            <p:nvPr/>
          </p:nvSpPr>
          <p:spPr>
            <a:xfrm>
              <a:off x="3466640" y="2190118"/>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8"/>
            <p:cNvSpPr/>
            <p:nvPr/>
          </p:nvSpPr>
          <p:spPr>
            <a:xfrm>
              <a:off x="3470201" y="2190404"/>
              <a:ext cx="390" cy="26"/>
            </a:xfrm>
            <a:custGeom>
              <a:rect b="b" l="l" r="r" t="t"/>
              <a:pathLst>
                <a:path extrusionOk="0" h="1" w="15">
                  <a:moveTo>
                    <a:pt x="1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8"/>
            <p:cNvSpPr/>
            <p:nvPr/>
          </p:nvSpPr>
          <p:spPr>
            <a:xfrm>
              <a:off x="3497307" y="2187025"/>
              <a:ext cx="494" cy="130"/>
            </a:xfrm>
            <a:custGeom>
              <a:rect b="b" l="l" r="r" t="t"/>
              <a:pathLst>
                <a:path extrusionOk="0" h="5" w="19">
                  <a:moveTo>
                    <a:pt x="18"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8"/>
            <p:cNvSpPr/>
            <p:nvPr/>
          </p:nvSpPr>
          <p:spPr>
            <a:xfrm>
              <a:off x="3496397" y="2187207"/>
              <a:ext cx="676" cy="130"/>
            </a:xfrm>
            <a:custGeom>
              <a:rect b="b" l="l" r="r" t="t"/>
              <a:pathLst>
                <a:path extrusionOk="0" h="5" w="26">
                  <a:moveTo>
                    <a:pt x="25"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8"/>
            <p:cNvSpPr/>
            <p:nvPr/>
          </p:nvSpPr>
          <p:spPr>
            <a:xfrm>
              <a:off x="3498035" y="2186948"/>
              <a:ext cx="312" cy="26"/>
            </a:xfrm>
            <a:custGeom>
              <a:rect b="b" l="l" r="r" t="t"/>
              <a:pathLst>
                <a:path extrusionOk="0" h="1" w="12">
                  <a:moveTo>
                    <a:pt x="11" y="0"/>
                  </a:moveTo>
                  <a:lnTo>
                    <a:pt x="11"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8"/>
            <p:cNvSpPr/>
            <p:nvPr/>
          </p:nvSpPr>
          <p:spPr>
            <a:xfrm>
              <a:off x="3494500" y="2187935"/>
              <a:ext cx="286" cy="208"/>
            </a:xfrm>
            <a:custGeom>
              <a:rect b="b" l="l" r="r" t="t"/>
              <a:pathLst>
                <a:path extrusionOk="0" h="8" w="11">
                  <a:moveTo>
                    <a:pt x="11"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8"/>
            <p:cNvSpPr/>
            <p:nvPr/>
          </p:nvSpPr>
          <p:spPr>
            <a:xfrm>
              <a:off x="3495774" y="2187389"/>
              <a:ext cx="468" cy="130"/>
            </a:xfrm>
            <a:custGeom>
              <a:rect b="b" l="l" r="r" t="t"/>
              <a:pathLst>
                <a:path extrusionOk="0" h="5" w="18">
                  <a:moveTo>
                    <a:pt x="18"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8"/>
            <p:cNvSpPr/>
            <p:nvPr/>
          </p:nvSpPr>
          <p:spPr>
            <a:xfrm>
              <a:off x="3471110" y="2190586"/>
              <a:ext cx="286" cy="104"/>
            </a:xfrm>
            <a:custGeom>
              <a:rect b="b" l="l" r="r" t="t"/>
              <a:pathLst>
                <a:path extrusionOk="0" h="4" w="11">
                  <a:moveTo>
                    <a:pt x="11"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8"/>
            <p:cNvSpPr/>
            <p:nvPr/>
          </p:nvSpPr>
          <p:spPr>
            <a:xfrm>
              <a:off x="3495306" y="2187571"/>
              <a:ext cx="312" cy="130"/>
            </a:xfrm>
            <a:custGeom>
              <a:rect b="b" l="l" r="r" t="t"/>
              <a:pathLst>
                <a:path extrusionOk="0" h="5" w="12">
                  <a:moveTo>
                    <a:pt x="11"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8"/>
            <p:cNvSpPr/>
            <p:nvPr/>
          </p:nvSpPr>
          <p:spPr>
            <a:xfrm>
              <a:off x="3494864" y="2187753"/>
              <a:ext cx="286" cy="130"/>
            </a:xfrm>
            <a:custGeom>
              <a:rect b="b" l="l" r="r" t="t"/>
              <a:pathLst>
                <a:path extrusionOk="0" h="5" w="11">
                  <a:moveTo>
                    <a:pt x="11"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8"/>
            <p:cNvSpPr/>
            <p:nvPr/>
          </p:nvSpPr>
          <p:spPr>
            <a:xfrm>
              <a:off x="3464821" y="2190118"/>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8"/>
            <p:cNvSpPr/>
            <p:nvPr/>
          </p:nvSpPr>
          <p:spPr>
            <a:xfrm>
              <a:off x="3454192" y="2190586"/>
              <a:ext cx="754" cy="26"/>
            </a:xfrm>
            <a:custGeom>
              <a:rect b="b" l="l" r="r" t="t"/>
              <a:pathLst>
                <a:path extrusionOk="0" h="1" w="29">
                  <a:moveTo>
                    <a:pt x="0" y="0"/>
                  </a:moveTo>
                  <a:lnTo>
                    <a:pt x="2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8"/>
            <p:cNvSpPr/>
            <p:nvPr/>
          </p:nvSpPr>
          <p:spPr>
            <a:xfrm>
              <a:off x="3460741" y="2190118"/>
              <a:ext cx="754" cy="26"/>
            </a:xfrm>
            <a:custGeom>
              <a:rect b="b" l="l" r="r" t="t"/>
              <a:pathLst>
                <a:path extrusionOk="0" h="1" w="29">
                  <a:moveTo>
                    <a:pt x="28"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8"/>
            <p:cNvSpPr/>
            <p:nvPr/>
          </p:nvSpPr>
          <p:spPr>
            <a:xfrm>
              <a:off x="3488393" y="2188845"/>
              <a:ext cx="6211" cy="4496"/>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8"/>
            <p:cNvSpPr/>
            <p:nvPr/>
          </p:nvSpPr>
          <p:spPr>
            <a:xfrm>
              <a:off x="3455465" y="2190404"/>
              <a:ext cx="1195" cy="104"/>
            </a:xfrm>
            <a:custGeom>
              <a:rect b="b" l="l" r="r" t="t"/>
              <a:pathLst>
                <a:path extrusionOk="0" h="4" w="46">
                  <a:moveTo>
                    <a:pt x="46"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8"/>
            <p:cNvSpPr/>
            <p:nvPr/>
          </p:nvSpPr>
          <p:spPr>
            <a:xfrm>
              <a:off x="3457362" y="2190300"/>
              <a:ext cx="1040" cy="26"/>
            </a:xfrm>
            <a:custGeom>
              <a:rect b="b" l="l" r="r" t="t"/>
              <a:pathLst>
                <a:path extrusionOk="0" h="1" w="40">
                  <a:moveTo>
                    <a:pt x="39"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8"/>
            <p:cNvSpPr/>
            <p:nvPr/>
          </p:nvSpPr>
          <p:spPr>
            <a:xfrm>
              <a:off x="3459103" y="2190222"/>
              <a:ext cx="936" cy="26"/>
            </a:xfrm>
            <a:custGeom>
              <a:rect b="b" l="l" r="r" t="t"/>
              <a:pathLst>
                <a:path extrusionOk="0" h="1" w="36">
                  <a:moveTo>
                    <a:pt x="35"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8"/>
            <p:cNvSpPr/>
            <p:nvPr/>
          </p:nvSpPr>
          <p:spPr>
            <a:xfrm>
              <a:off x="3430620" y="2201761"/>
              <a:ext cx="1299" cy="130"/>
            </a:xfrm>
            <a:custGeom>
              <a:rect b="b" l="l" r="r" t="t"/>
              <a:pathLst>
                <a:path extrusionOk="0" h="5" w="50">
                  <a:moveTo>
                    <a:pt x="15" y="1"/>
                  </a:moveTo>
                  <a:lnTo>
                    <a:pt x="1" y="4"/>
                  </a:lnTo>
                  <a:cubicBezTo>
                    <a:pt x="18" y="4"/>
                    <a:pt x="32" y="1"/>
                    <a:pt x="5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8"/>
            <p:cNvSpPr/>
            <p:nvPr/>
          </p:nvSpPr>
          <p:spPr>
            <a:xfrm>
              <a:off x="3424720" y="2201891"/>
              <a:ext cx="2833" cy="78"/>
            </a:xfrm>
            <a:custGeom>
              <a:rect b="b" l="l" r="r" t="t"/>
              <a:pathLst>
                <a:path extrusionOk="0" h="3" w="109">
                  <a:moveTo>
                    <a:pt x="54" y="0"/>
                  </a:moveTo>
                  <a:cubicBezTo>
                    <a:pt x="36" y="0"/>
                    <a:pt x="18" y="1"/>
                    <a:pt x="0" y="3"/>
                  </a:cubicBezTo>
                  <a:lnTo>
                    <a:pt x="109" y="3"/>
                  </a:lnTo>
                  <a:cubicBezTo>
                    <a:pt x="91" y="1"/>
                    <a:pt x="73" y="0"/>
                    <a:pt x="5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8"/>
            <p:cNvSpPr/>
            <p:nvPr/>
          </p:nvSpPr>
          <p:spPr>
            <a:xfrm>
              <a:off x="3429087" y="2201865"/>
              <a:ext cx="1195" cy="26"/>
            </a:xfrm>
            <a:custGeom>
              <a:rect b="b" l="l" r="r" t="t"/>
              <a:pathLst>
                <a:path extrusionOk="0" h="1" w="46">
                  <a:moveTo>
                    <a:pt x="25" y="0"/>
                  </a:moveTo>
                  <a:lnTo>
                    <a:pt x="46"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8"/>
            <p:cNvSpPr/>
            <p:nvPr/>
          </p:nvSpPr>
          <p:spPr>
            <a:xfrm>
              <a:off x="3431997" y="2201397"/>
              <a:ext cx="1377" cy="312"/>
            </a:xfrm>
            <a:custGeom>
              <a:rect b="b" l="l" r="r" t="t"/>
              <a:pathLst>
                <a:path extrusionOk="0" h="12" w="53">
                  <a:moveTo>
                    <a:pt x="53" y="1"/>
                  </a:moveTo>
                  <a:cubicBezTo>
                    <a:pt x="35" y="4"/>
                    <a:pt x="18" y="8"/>
                    <a:pt x="0" y="11"/>
                  </a:cubicBezTo>
                  <a:cubicBezTo>
                    <a:pt x="18" y="8"/>
                    <a:pt x="35" y="4"/>
                    <a:pt x="53"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8"/>
            <p:cNvSpPr/>
            <p:nvPr/>
          </p:nvSpPr>
          <p:spPr>
            <a:xfrm>
              <a:off x="3582004" y="2290305"/>
              <a:ext cx="22246" cy="10863"/>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8"/>
            <p:cNvSpPr/>
            <p:nvPr/>
          </p:nvSpPr>
          <p:spPr>
            <a:xfrm>
              <a:off x="2785477" y="1692149"/>
              <a:ext cx="147486" cy="69780"/>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8"/>
            <p:cNvSpPr/>
            <p:nvPr/>
          </p:nvSpPr>
          <p:spPr>
            <a:xfrm>
              <a:off x="2982159" y="1953023"/>
              <a:ext cx="58994" cy="54524"/>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8"/>
            <p:cNvSpPr/>
            <p:nvPr/>
          </p:nvSpPr>
          <p:spPr>
            <a:xfrm>
              <a:off x="3007472" y="1940367"/>
              <a:ext cx="12293" cy="959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8"/>
            <p:cNvSpPr/>
            <p:nvPr/>
          </p:nvSpPr>
          <p:spPr>
            <a:xfrm>
              <a:off x="3034760" y="1863232"/>
              <a:ext cx="118301" cy="173241"/>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8"/>
            <p:cNvSpPr/>
            <p:nvPr/>
          </p:nvSpPr>
          <p:spPr>
            <a:xfrm>
              <a:off x="3029199" y="1873056"/>
              <a:ext cx="7589" cy="9304"/>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8"/>
            <p:cNvSpPr/>
            <p:nvPr/>
          </p:nvSpPr>
          <p:spPr>
            <a:xfrm>
              <a:off x="3015476" y="1937560"/>
              <a:ext cx="31862" cy="20765"/>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8"/>
            <p:cNvSpPr/>
            <p:nvPr/>
          </p:nvSpPr>
          <p:spPr>
            <a:xfrm>
              <a:off x="3109634" y="1824483"/>
              <a:ext cx="3846" cy="10759"/>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8"/>
            <p:cNvSpPr/>
            <p:nvPr/>
          </p:nvSpPr>
          <p:spPr>
            <a:xfrm>
              <a:off x="3022935" y="1942108"/>
              <a:ext cx="286" cy="1040"/>
            </a:xfrm>
            <a:custGeom>
              <a:rect b="b" l="l" r="r" t="t"/>
              <a:pathLst>
                <a:path extrusionOk="0" h="40" w="11">
                  <a:moveTo>
                    <a:pt x="11" y="1"/>
                  </a:moveTo>
                  <a:cubicBezTo>
                    <a:pt x="7" y="11"/>
                    <a:pt x="4" y="25"/>
                    <a:pt x="0" y="39"/>
                  </a:cubicBezTo>
                  <a:cubicBezTo>
                    <a:pt x="7" y="25"/>
                    <a:pt x="11" y="11"/>
                    <a:pt x="1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8"/>
            <p:cNvSpPr/>
            <p:nvPr/>
          </p:nvSpPr>
          <p:spPr>
            <a:xfrm>
              <a:off x="3021194" y="1946474"/>
              <a:ext cx="494" cy="936"/>
            </a:xfrm>
            <a:custGeom>
              <a:rect b="b" l="l" r="r" t="t"/>
              <a:pathLst>
                <a:path extrusionOk="0" h="36" w="19">
                  <a:moveTo>
                    <a:pt x="1" y="36"/>
                  </a:moveTo>
                  <a:cubicBezTo>
                    <a:pt x="8" y="22"/>
                    <a:pt x="11" y="11"/>
                    <a:pt x="18" y="1"/>
                  </a:cubicBezTo>
                  <a:cubicBezTo>
                    <a:pt x="11" y="11"/>
                    <a:pt x="8" y="22"/>
                    <a:pt x="1" y="3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8"/>
            <p:cNvSpPr/>
            <p:nvPr/>
          </p:nvSpPr>
          <p:spPr>
            <a:xfrm>
              <a:off x="3022649" y="1943122"/>
              <a:ext cx="312" cy="936"/>
            </a:xfrm>
            <a:custGeom>
              <a:rect b="b" l="l" r="r" t="t"/>
              <a:pathLst>
                <a:path extrusionOk="0" h="36" w="12">
                  <a:moveTo>
                    <a:pt x="11" y="0"/>
                  </a:moveTo>
                  <a:cubicBezTo>
                    <a:pt x="8" y="11"/>
                    <a:pt x="4" y="25"/>
                    <a:pt x="1" y="35"/>
                  </a:cubicBezTo>
                  <a:cubicBezTo>
                    <a:pt x="4" y="25"/>
                    <a:pt x="11" y="11"/>
                    <a:pt x="1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8"/>
            <p:cNvSpPr/>
            <p:nvPr/>
          </p:nvSpPr>
          <p:spPr>
            <a:xfrm>
              <a:off x="3020648" y="1947488"/>
              <a:ext cx="572" cy="832"/>
            </a:xfrm>
            <a:custGeom>
              <a:rect b="b" l="l" r="r" t="t"/>
              <a:pathLst>
                <a:path extrusionOk="0" h="32" w="22">
                  <a:moveTo>
                    <a:pt x="22" y="0"/>
                  </a:moveTo>
                  <a:cubicBezTo>
                    <a:pt x="11" y="11"/>
                    <a:pt x="4" y="21"/>
                    <a:pt x="1" y="32"/>
                  </a:cubicBezTo>
                  <a:cubicBezTo>
                    <a:pt x="8" y="21"/>
                    <a:pt x="15" y="11"/>
                    <a:pt x="2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8"/>
            <p:cNvSpPr/>
            <p:nvPr/>
          </p:nvSpPr>
          <p:spPr>
            <a:xfrm>
              <a:off x="3021740" y="1945383"/>
              <a:ext cx="494" cy="936"/>
            </a:xfrm>
            <a:custGeom>
              <a:rect b="b" l="l" r="r" t="t"/>
              <a:pathLst>
                <a:path extrusionOk="0" h="36" w="19">
                  <a:moveTo>
                    <a:pt x="18" y="1"/>
                  </a:moveTo>
                  <a:cubicBezTo>
                    <a:pt x="11" y="11"/>
                    <a:pt x="4" y="25"/>
                    <a:pt x="1" y="36"/>
                  </a:cubicBezTo>
                  <a:cubicBezTo>
                    <a:pt x="8" y="25"/>
                    <a:pt x="11" y="11"/>
                    <a:pt x="1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8"/>
            <p:cNvSpPr/>
            <p:nvPr/>
          </p:nvSpPr>
          <p:spPr>
            <a:xfrm>
              <a:off x="3022208" y="1944213"/>
              <a:ext cx="390" cy="1014"/>
            </a:xfrm>
            <a:custGeom>
              <a:rect b="b" l="l" r="r" t="t"/>
              <a:pathLst>
                <a:path extrusionOk="0" h="39" w="15">
                  <a:moveTo>
                    <a:pt x="0" y="39"/>
                  </a:moveTo>
                  <a:cubicBezTo>
                    <a:pt x="7" y="25"/>
                    <a:pt x="11" y="14"/>
                    <a:pt x="14" y="0"/>
                  </a:cubicBezTo>
                  <a:cubicBezTo>
                    <a:pt x="11" y="14"/>
                    <a:pt x="7" y="25"/>
                    <a:pt x="0" y="3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8"/>
            <p:cNvSpPr/>
            <p:nvPr/>
          </p:nvSpPr>
          <p:spPr>
            <a:xfrm>
              <a:off x="3033305" y="1955024"/>
              <a:ext cx="832" cy="936"/>
            </a:xfrm>
            <a:custGeom>
              <a:rect b="b" l="l" r="r" t="t"/>
              <a:pathLst>
                <a:path extrusionOk="0" h="36" w="32">
                  <a:moveTo>
                    <a:pt x="0" y="1"/>
                  </a:moveTo>
                  <a:lnTo>
                    <a:pt x="0" y="1"/>
                  </a:lnTo>
                  <a:cubicBezTo>
                    <a:pt x="11" y="11"/>
                    <a:pt x="18" y="25"/>
                    <a:pt x="32" y="36"/>
                  </a:cubicBezTo>
                  <a:cubicBezTo>
                    <a:pt x="21" y="25"/>
                    <a:pt x="11" y="1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8"/>
            <p:cNvSpPr/>
            <p:nvPr/>
          </p:nvSpPr>
          <p:spPr>
            <a:xfrm>
              <a:off x="3035306" y="1957026"/>
              <a:ext cx="1014" cy="936"/>
            </a:xfrm>
            <a:custGeom>
              <a:rect b="b" l="l" r="r" t="t"/>
              <a:pathLst>
                <a:path extrusionOk="0" h="36" w="39">
                  <a:moveTo>
                    <a:pt x="39" y="36"/>
                  </a:moveTo>
                  <a:lnTo>
                    <a:pt x="39" y="36"/>
                  </a:lnTo>
                  <a:cubicBezTo>
                    <a:pt x="25" y="25"/>
                    <a:pt x="11" y="15"/>
                    <a:pt x="0" y="1"/>
                  </a:cubicBezTo>
                  <a:cubicBezTo>
                    <a:pt x="11" y="15"/>
                    <a:pt x="25" y="25"/>
                    <a:pt x="39" y="3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8"/>
            <p:cNvSpPr/>
            <p:nvPr/>
          </p:nvSpPr>
          <p:spPr>
            <a:xfrm>
              <a:off x="3019011" y="1949307"/>
              <a:ext cx="754" cy="650"/>
            </a:xfrm>
            <a:custGeom>
              <a:rect b="b" l="l" r="r" t="t"/>
              <a:pathLst>
                <a:path extrusionOk="0" h="25" w="29">
                  <a:moveTo>
                    <a:pt x="1" y="25"/>
                  </a:moveTo>
                  <a:cubicBezTo>
                    <a:pt x="11" y="18"/>
                    <a:pt x="18" y="7"/>
                    <a:pt x="29" y="0"/>
                  </a:cubicBezTo>
                  <a:cubicBezTo>
                    <a:pt x="18" y="7"/>
                    <a:pt x="11" y="18"/>
                    <a:pt x="1"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8"/>
            <p:cNvSpPr/>
            <p:nvPr/>
          </p:nvSpPr>
          <p:spPr>
            <a:xfrm>
              <a:off x="3034292" y="1956116"/>
              <a:ext cx="754" cy="754"/>
            </a:xfrm>
            <a:custGeom>
              <a:rect b="b" l="l" r="r" t="t"/>
              <a:pathLst>
                <a:path extrusionOk="0" h="29" w="29">
                  <a:moveTo>
                    <a:pt x="29" y="29"/>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8"/>
            <p:cNvSpPr/>
            <p:nvPr/>
          </p:nvSpPr>
          <p:spPr>
            <a:xfrm>
              <a:off x="3019843" y="1948475"/>
              <a:ext cx="650" cy="754"/>
            </a:xfrm>
            <a:custGeom>
              <a:rect b="b" l="l" r="r" t="t"/>
              <a:pathLst>
                <a:path extrusionOk="0" h="29" w="25">
                  <a:moveTo>
                    <a:pt x="25" y="1"/>
                  </a:moveTo>
                  <a:cubicBezTo>
                    <a:pt x="18" y="11"/>
                    <a:pt x="11" y="18"/>
                    <a:pt x="0" y="29"/>
                  </a:cubicBezTo>
                  <a:cubicBezTo>
                    <a:pt x="11" y="18"/>
                    <a:pt x="18" y="11"/>
                    <a:pt x="2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8"/>
            <p:cNvSpPr/>
            <p:nvPr/>
          </p:nvSpPr>
          <p:spPr>
            <a:xfrm>
              <a:off x="3244827" y="1887636"/>
              <a:ext cx="38151" cy="55330"/>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8"/>
            <p:cNvSpPr/>
            <p:nvPr/>
          </p:nvSpPr>
          <p:spPr>
            <a:xfrm>
              <a:off x="3290593" y="1923552"/>
              <a:ext cx="17127" cy="23520"/>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8"/>
            <p:cNvSpPr/>
            <p:nvPr/>
          </p:nvSpPr>
          <p:spPr>
            <a:xfrm>
              <a:off x="3258757" y="1942654"/>
              <a:ext cx="468" cy="26"/>
            </a:xfrm>
            <a:custGeom>
              <a:rect b="b" l="l" r="r" t="t"/>
              <a:pathLst>
                <a:path extrusionOk="0" h="1" w="18">
                  <a:moveTo>
                    <a:pt x="1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8"/>
            <p:cNvSpPr/>
            <p:nvPr/>
          </p:nvSpPr>
          <p:spPr>
            <a:xfrm>
              <a:off x="3260576" y="1942836"/>
              <a:ext cx="494" cy="26"/>
            </a:xfrm>
            <a:custGeom>
              <a:rect b="b" l="l" r="r" t="t"/>
              <a:pathLst>
                <a:path extrusionOk="0" h="1" w="19">
                  <a:moveTo>
                    <a:pt x="1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8"/>
            <p:cNvSpPr/>
            <p:nvPr/>
          </p:nvSpPr>
          <p:spPr>
            <a:xfrm>
              <a:off x="3256937" y="1942576"/>
              <a:ext cx="468" cy="26"/>
            </a:xfrm>
            <a:custGeom>
              <a:rect b="b" l="l" r="r" t="t"/>
              <a:pathLst>
                <a:path extrusionOk="0" h="1" w="18">
                  <a:moveTo>
                    <a:pt x="18"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8"/>
            <p:cNvSpPr/>
            <p:nvPr/>
          </p:nvSpPr>
          <p:spPr>
            <a:xfrm>
              <a:off x="3257847" y="1942654"/>
              <a:ext cx="468" cy="26"/>
            </a:xfrm>
            <a:custGeom>
              <a:rect b="b" l="l" r="r" t="t"/>
              <a:pathLst>
                <a:path extrusionOk="0" h="1" w="18">
                  <a:moveTo>
                    <a:pt x="18"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8"/>
            <p:cNvSpPr/>
            <p:nvPr/>
          </p:nvSpPr>
          <p:spPr>
            <a:xfrm>
              <a:off x="3255196" y="1942472"/>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8"/>
            <p:cNvSpPr/>
            <p:nvPr/>
          </p:nvSpPr>
          <p:spPr>
            <a:xfrm>
              <a:off x="3256470" y="1942576"/>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8"/>
            <p:cNvSpPr/>
            <p:nvPr/>
          </p:nvSpPr>
          <p:spPr>
            <a:xfrm>
              <a:off x="3261485" y="1942940"/>
              <a:ext cx="494" cy="26"/>
            </a:xfrm>
            <a:custGeom>
              <a:rect b="b" l="l" r="r" t="t"/>
              <a:pathLst>
                <a:path extrusionOk="0" h="1" w="19">
                  <a:moveTo>
                    <a:pt x="18"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8"/>
            <p:cNvSpPr/>
            <p:nvPr/>
          </p:nvSpPr>
          <p:spPr>
            <a:xfrm>
              <a:off x="3266501" y="1943849"/>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8"/>
            <p:cNvSpPr/>
            <p:nvPr/>
          </p:nvSpPr>
          <p:spPr>
            <a:xfrm>
              <a:off x="3267671" y="1943849"/>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8"/>
            <p:cNvSpPr/>
            <p:nvPr/>
          </p:nvSpPr>
          <p:spPr>
            <a:xfrm>
              <a:off x="3266761" y="1943849"/>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8"/>
            <p:cNvSpPr/>
            <p:nvPr/>
          </p:nvSpPr>
          <p:spPr>
            <a:xfrm>
              <a:off x="3262395" y="1943018"/>
              <a:ext cx="390" cy="26"/>
            </a:xfrm>
            <a:custGeom>
              <a:rect b="b" l="l" r="r" t="t"/>
              <a:pathLst>
                <a:path extrusionOk="0" h="1" w="15">
                  <a:moveTo>
                    <a:pt x="15"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8"/>
            <p:cNvSpPr/>
            <p:nvPr/>
          </p:nvSpPr>
          <p:spPr>
            <a:xfrm>
              <a:off x="3263227" y="1943122"/>
              <a:ext cx="390" cy="26"/>
            </a:xfrm>
            <a:custGeom>
              <a:rect b="b" l="l" r="r" t="t"/>
              <a:pathLst>
                <a:path extrusionOk="0" h="1" w="15">
                  <a:moveTo>
                    <a:pt x="1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8"/>
            <p:cNvSpPr/>
            <p:nvPr/>
          </p:nvSpPr>
          <p:spPr>
            <a:xfrm>
              <a:off x="3264032" y="1943304"/>
              <a:ext cx="312" cy="26"/>
            </a:xfrm>
            <a:custGeom>
              <a:rect b="b" l="l" r="r" t="t"/>
              <a:pathLst>
                <a:path extrusionOk="0" h="1" w="12">
                  <a:moveTo>
                    <a:pt x="1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8"/>
            <p:cNvSpPr/>
            <p:nvPr/>
          </p:nvSpPr>
          <p:spPr>
            <a:xfrm>
              <a:off x="3264864" y="1943381"/>
              <a:ext cx="286" cy="26"/>
            </a:xfrm>
            <a:custGeom>
              <a:rect b="b" l="l" r="r" t="t"/>
              <a:pathLst>
                <a:path extrusionOk="0" h="1" w="11">
                  <a:moveTo>
                    <a:pt x="11"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8"/>
            <p:cNvSpPr/>
            <p:nvPr/>
          </p:nvSpPr>
          <p:spPr>
            <a:xfrm>
              <a:off x="3259666" y="1942836"/>
              <a:ext cx="494" cy="26"/>
            </a:xfrm>
            <a:custGeom>
              <a:rect b="b" l="l" r="r" t="t"/>
              <a:pathLst>
                <a:path extrusionOk="0" h="1" w="19">
                  <a:moveTo>
                    <a:pt x="1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8"/>
            <p:cNvSpPr/>
            <p:nvPr/>
          </p:nvSpPr>
          <p:spPr>
            <a:xfrm>
              <a:off x="3265488" y="1943563"/>
              <a:ext cx="312" cy="26"/>
            </a:xfrm>
            <a:custGeom>
              <a:rect b="b" l="l" r="r" t="t"/>
              <a:pathLst>
                <a:path extrusionOk="0" h="1" w="12">
                  <a:moveTo>
                    <a:pt x="1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8"/>
            <p:cNvSpPr/>
            <p:nvPr/>
          </p:nvSpPr>
          <p:spPr>
            <a:xfrm>
              <a:off x="3254391" y="1942472"/>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8"/>
            <p:cNvSpPr/>
            <p:nvPr/>
          </p:nvSpPr>
          <p:spPr>
            <a:xfrm>
              <a:off x="3267229" y="1943849"/>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8"/>
            <p:cNvSpPr/>
            <p:nvPr/>
          </p:nvSpPr>
          <p:spPr>
            <a:xfrm>
              <a:off x="3385218" y="1884699"/>
              <a:ext cx="9122" cy="14580"/>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8"/>
            <p:cNvSpPr/>
            <p:nvPr/>
          </p:nvSpPr>
          <p:spPr>
            <a:xfrm>
              <a:off x="3291061" y="1628892"/>
              <a:ext cx="173708" cy="303314"/>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8"/>
            <p:cNvSpPr/>
            <p:nvPr/>
          </p:nvSpPr>
          <p:spPr>
            <a:xfrm>
              <a:off x="3464743" y="1703012"/>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8"/>
            <p:cNvSpPr/>
            <p:nvPr/>
          </p:nvSpPr>
          <p:spPr>
            <a:xfrm>
              <a:off x="3459363" y="1693266"/>
              <a:ext cx="208" cy="390"/>
            </a:xfrm>
            <a:custGeom>
              <a:rect b="b" l="l" r="r" t="t"/>
              <a:pathLst>
                <a:path extrusionOk="0" h="15" w="8">
                  <a:moveTo>
                    <a:pt x="1" y="1"/>
                  </a:moveTo>
                  <a:cubicBezTo>
                    <a:pt x="1" y="4"/>
                    <a:pt x="4" y="11"/>
                    <a:pt x="8" y="15"/>
                  </a:cubicBezTo>
                  <a:cubicBezTo>
                    <a:pt x="4" y="11"/>
                    <a:pt x="4"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8"/>
            <p:cNvSpPr/>
            <p:nvPr/>
          </p:nvSpPr>
          <p:spPr>
            <a:xfrm>
              <a:off x="3460819" y="1695995"/>
              <a:ext cx="390" cy="494"/>
            </a:xfrm>
            <a:custGeom>
              <a:rect b="b" l="l" r="r" t="t"/>
              <a:pathLst>
                <a:path extrusionOk="0" h="19" w="15">
                  <a:moveTo>
                    <a:pt x="1" y="1"/>
                  </a:moveTo>
                  <a:lnTo>
                    <a:pt x="15"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8"/>
            <p:cNvSpPr/>
            <p:nvPr/>
          </p:nvSpPr>
          <p:spPr>
            <a:xfrm>
              <a:off x="3460377" y="1695371"/>
              <a:ext cx="390" cy="468"/>
            </a:xfrm>
            <a:custGeom>
              <a:rect b="b" l="l" r="r" t="t"/>
              <a:pathLst>
                <a:path extrusionOk="0" h="18" w="15">
                  <a:moveTo>
                    <a:pt x="0" y="0"/>
                  </a:moveTo>
                  <a:lnTo>
                    <a:pt x="14"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8"/>
            <p:cNvSpPr/>
            <p:nvPr/>
          </p:nvSpPr>
          <p:spPr>
            <a:xfrm>
              <a:off x="3459649" y="1693916"/>
              <a:ext cx="208" cy="468"/>
            </a:xfrm>
            <a:custGeom>
              <a:rect b="b" l="l" r="r" t="t"/>
              <a:pathLst>
                <a:path extrusionOk="0" h="18" w="8">
                  <a:moveTo>
                    <a:pt x="0" y="0"/>
                  </a:moveTo>
                  <a:cubicBezTo>
                    <a:pt x="4" y="7"/>
                    <a:pt x="7" y="14"/>
                    <a:pt x="7" y="18"/>
                  </a:cubicBezTo>
                  <a:cubicBezTo>
                    <a:pt x="7" y="11"/>
                    <a:pt x="4"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8"/>
            <p:cNvSpPr/>
            <p:nvPr/>
          </p:nvSpPr>
          <p:spPr>
            <a:xfrm>
              <a:off x="3464561" y="1702102"/>
              <a:ext cx="208" cy="650"/>
            </a:xfrm>
            <a:custGeom>
              <a:rect b="b" l="l" r="r" t="t"/>
              <a:pathLst>
                <a:path extrusionOk="0" h="25" w="8">
                  <a:moveTo>
                    <a:pt x="0" y="0"/>
                  </a:moveTo>
                  <a:cubicBezTo>
                    <a:pt x="0" y="7"/>
                    <a:pt x="4" y="14"/>
                    <a:pt x="7" y="25"/>
                  </a:cubicBezTo>
                  <a:cubicBezTo>
                    <a:pt x="4" y="14"/>
                    <a:pt x="4"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8"/>
            <p:cNvSpPr/>
            <p:nvPr/>
          </p:nvSpPr>
          <p:spPr>
            <a:xfrm>
              <a:off x="3460013" y="1694644"/>
              <a:ext cx="286" cy="468"/>
            </a:xfrm>
            <a:custGeom>
              <a:rect b="b" l="l" r="r" t="t"/>
              <a:pathLst>
                <a:path extrusionOk="0" h="18" w="11">
                  <a:moveTo>
                    <a:pt x="0" y="0"/>
                  </a:moveTo>
                  <a:lnTo>
                    <a:pt x="11"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8"/>
            <p:cNvSpPr/>
            <p:nvPr/>
          </p:nvSpPr>
          <p:spPr>
            <a:xfrm>
              <a:off x="3464379" y="1701271"/>
              <a:ext cx="208" cy="494"/>
            </a:xfrm>
            <a:custGeom>
              <a:rect b="b" l="l" r="r" t="t"/>
              <a:pathLst>
                <a:path extrusionOk="0" h="19" w="8">
                  <a:moveTo>
                    <a:pt x="0" y="1"/>
                  </a:moveTo>
                  <a:lnTo>
                    <a:pt x="7"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8"/>
            <p:cNvSpPr/>
            <p:nvPr/>
          </p:nvSpPr>
          <p:spPr>
            <a:xfrm>
              <a:off x="3462560" y="1698282"/>
              <a:ext cx="390" cy="390"/>
            </a:xfrm>
            <a:custGeom>
              <a:rect b="b" l="l" r="r" t="t"/>
              <a:pathLst>
                <a:path extrusionOk="0" h="15" w="15">
                  <a:moveTo>
                    <a:pt x="0" y="0"/>
                  </a:moveTo>
                  <a:lnTo>
                    <a:pt x="14"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8"/>
            <p:cNvSpPr/>
            <p:nvPr/>
          </p:nvSpPr>
          <p:spPr>
            <a:xfrm>
              <a:off x="3462196" y="1697736"/>
              <a:ext cx="390" cy="468"/>
            </a:xfrm>
            <a:custGeom>
              <a:rect b="b" l="l" r="r" t="t"/>
              <a:pathLst>
                <a:path extrusionOk="0" h="18" w="15">
                  <a:moveTo>
                    <a:pt x="0" y="0"/>
                  </a:moveTo>
                  <a:lnTo>
                    <a:pt x="14"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8"/>
            <p:cNvSpPr/>
            <p:nvPr/>
          </p:nvSpPr>
          <p:spPr>
            <a:xfrm>
              <a:off x="3464197" y="1700465"/>
              <a:ext cx="208" cy="572"/>
            </a:xfrm>
            <a:custGeom>
              <a:rect b="b" l="l" r="r" t="t"/>
              <a:pathLst>
                <a:path extrusionOk="0" h="22" w="8">
                  <a:moveTo>
                    <a:pt x="0" y="0"/>
                  </a:moveTo>
                  <a:cubicBezTo>
                    <a:pt x="0" y="7"/>
                    <a:pt x="4" y="14"/>
                    <a:pt x="7" y="21"/>
                  </a:cubicBezTo>
                  <a:cubicBezTo>
                    <a:pt x="4" y="14"/>
                    <a:pt x="0"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8"/>
            <p:cNvSpPr/>
            <p:nvPr/>
          </p:nvSpPr>
          <p:spPr>
            <a:xfrm>
              <a:off x="3463729" y="1699634"/>
              <a:ext cx="130" cy="208"/>
            </a:xfrm>
            <a:custGeom>
              <a:rect b="b" l="l" r="r" t="t"/>
              <a:pathLst>
                <a:path extrusionOk="0" h="8" w="5">
                  <a:moveTo>
                    <a:pt x="1" y="1"/>
                  </a:moveTo>
                  <a:lnTo>
                    <a:pt x="4"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8"/>
            <p:cNvSpPr/>
            <p:nvPr/>
          </p:nvSpPr>
          <p:spPr>
            <a:xfrm>
              <a:off x="3461728" y="1697269"/>
              <a:ext cx="390" cy="494"/>
            </a:xfrm>
            <a:custGeom>
              <a:rect b="b" l="l" r="r" t="t"/>
              <a:pathLst>
                <a:path extrusionOk="0" h="19" w="15">
                  <a:moveTo>
                    <a:pt x="1" y="1"/>
                  </a:moveTo>
                  <a:lnTo>
                    <a:pt x="15"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8"/>
            <p:cNvSpPr/>
            <p:nvPr/>
          </p:nvSpPr>
          <p:spPr>
            <a:xfrm>
              <a:off x="3459181" y="1692643"/>
              <a:ext cx="130" cy="390"/>
            </a:xfrm>
            <a:custGeom>
              <a:rect b="b" l="l" r="r" t="t"/>
              <a:pathLst>
                <a:path extrusionOk="0" h="15" w="5">
                  <a:moveTo>
                    <a:pt x="1" y="0"/>
                  </a:moveTo>
                  <a:cubicBezTo>
                    <a:pt x="1" y="4"/>
                    <a:pt x="4" y="7"/>
                    <a:pt x="4" y="14"/>
                  </a:cubicBezTo>
                  <a:cubicBezTo>
                    <a:pt x="4" y="7"/>
                    <a:pt x="1" y="0"/>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8"/>
            <p:cNvSpPr/>
            <p:nvPr/>
          </p:nvSpPr>
          <p:spPr>
            <a:xfrm>
              <a:off x="3463911" y="1699997"/>
              <a:ext cx="208" cy="312"/>
            </a:xfrm>
            <a:custGeom>
              <a:rect b="b" l="l" r="r" t="t"/>
              <a:pathLst>
                <a:path extrusionOk="0" h="12" w="8">
                  <a:moveTo>
                    <a:pt x="1" y="1"/>
                  </a:moveTo>
                  <a:lnTo>
                    <a:pt x="8"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8"/>
            <p:cNvSpPr/>
            <p:nvPr/>
          </p:nvSpPr>
          <p:spPr>
            <a:xfrm>
              <a:off x="3462924" y="1698646"/>
              <a:ext cx="650" cy="650"/>
            </a:xfrm>
            <a:custGeom>
              <a:rect b="b" l="l" r="r" t="t"/>
              <a:pathLst>
                <a:path extrusionOk="0" h="25" w="25">
                  <a:moveTo>
                    <a:pt x="0" y="0"/>
                  </a:moveTo>
                  <a:cubicBezTo>
                    <a:pt x="14" y="14"/>
                    <a:pt x="21" y="25"/>
                    <a:pt x="25" y="25"/>
                  </a:cubicBezTo>
                  <a:cubicBezTo>
                    <a:pt x="25" y="25"/>
                    <a:pt x="14" y="1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8"/>
            <p:cNvSpPr/>
            <p:nvPr/>
          </p:nvSpPr>
          <p:spPr>
            <a:xfrm>
              <a:off x="3459103" y="1691265"/>
              <a:ext cx="26" cy="208"/>
            </a:xfrm>
            <a:custGeom>
              <a:rect b="b" l="l" r="r" t="t"/>
              <a:pathLst>
                <a:path extrusionOk="0" h="8" w="1">
                  <a:moveTo>
                    <a:pt x="0" y="1"/>
                  </a:moveTo>
                  <a:lnTo>
                    <a:pt x="0" y="8"/>
                  </a:lnTo>
                  <a:cubicBezTo>
                    <a:pt x="0" y="8"/>
                    <a:pt x="0"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8"/>
            <p:cNvSpPr/>
            <p:nvPr/>
          </p:nvSpPr>
          <p:spPr>
            <a:xfrm>
              <a:off x="3461287" y="1696645"/>
              <a:ext cx="390" cy="468"/>
            </a:xfrm>
            <a:custGeom>
              <a:rect b="b" l="l" r="r" t="t"/>
              <a:pathLst>
                <a:path extrusionOk="0" h="18" w="15">
                  <a:moveTo>
                    <a:pt x="0" y="0"/>
                  </a:moveTo>
                  <a:lnTo>
                    <a:pt x="14"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8"/>
            <p:cNvSpPr/>
            <p:nvPr/>
          </p:nvSpPr>
          <p:spPr>
            <a:xfrm>
              <a:off x="3459103" y="1691915"/>
              <a:ext cx="26" cy="286"/>
            </a:xfrm>
            <a:custGeom>
              <a:rect b="b" l="l" r="r" t="t"/>
              <a:pathLst>
                <a:path extrusionOk="0" h="11" w="1">
                  <a:moveTo>
                    <a:pt x="0" y="11"/>
                  </a:moveTo>
                  <a:lnTo>
                    <a:pt x="0" y="0"/>
                  </a:lnTo>
                  <a:cubicBezTo>
                    <a:pt x="0" y="4"/>
                    <a:pt x="0" y="7"/>
                    <a:pt x="0"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8"/>
            <p:cNvSpPr/>
            <p:nvPr/>
          </p:nvSpPr>
          <p:spPr>
            <a:xfrm>
              <a:off x="3421992" y="1630140"/>
              <a:ext cx="12760" cy="9850"/>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8"/>
            <p:cNvSpPr/>
            <p:nvPr/>
          </p:nvSpPr>
          <p:spPr>
            <a:xfrm>
              <a:off x="3443276" y="1860166"/>
              <a:ext cx="4938" cy="936"/>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8"/>
            <p:cNvSpPr/>
            <p:nvPr/>
          </p:nvSpPr>
          <p:spPr>
            <a:xfrm>
              <a:off x="3456920" y="1847067"/>
              <a:ext cx="63802" cy="38749"/>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8"/>
            <p:cNvSpPr/>
            <p:nvPr/>
          </p:nvSpPr>
          <p:spPr>
            <a:xfrm>
              <a:off x="3438365" y="1867339"/>
              <a:ext cx="13488" cy="9746"/>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8"/>
            <p:cNvSpPr/>
            <p:nvPr/>
          </p:nvSpPr>
          <p:spPr>
            <a:xfrm>
              <a:off x="3484209" y="1876513"/>
              <a:ext cx="494" cy="26"/>
            </a:xfrm>
            <a:custGeom>
              <a:rect b="b" l="l" r="r" t="t"/>
              <a:pathLst>
                <a:path extrusionOk="0" h="1" w="19">
                  <a:moveTo>
                    <a:pt x="18"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8"/>
            <p:cNvSpPr/>
            <p:nvPr/>
          </p:nvSpPr>
          <p:spPr>
            <a:xfrm>
              <a:off x="3484858" y="1876591"/>
              <a:ext cx="286" cy="26"/>
            </a:xfrm>
            <a:custGeom>
              <a:rect b="b" l="l" r="r" t="t"/>
              <a:pathLst>
                <a:path extrusionOk="0" h="1" w="11">
                  <a:moveTo>
                    <a:pt x="11"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8"/>
            <p:cNvSpPr/>
            <p:nvPr/>
          </p:nvSpPr>
          <p:spPr>
            <a:xfrm>
              <a:off x="3485586" y="1876772"/>
              <a:ext cx="286" cy="130"/>
            </a:xfrm>
            <a:custGeom>
              <a:rect b="b" l="l" r="r" t="t"/>
              <a:pathLst>
                <a:path extrusionOk="0" h="5" w="11">
                  <a:moveTo>
                    <a:pt x="11"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8"/>
            <p:cNvSpPr/>
            <p:nvPr/>
          </p:nvSpPr>
          <p:spPr>
            <a:xfrm>
              <a:off x="3485300" y="1876695"/>
              <a:ext cx="208" cy="26"/>
            </a:xfrm>
            <a:custGeom>
              <a:rect b="b" l="l" r="r" t="t"/>
              <a:pathLst>
                <a:path extrusionOk="0" h="1" w="8">
                  <a:moveTo>
                    <a:pt x="8"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8"/>
            <p:cNvSpPr/>
            <p:nvPr/>
          </p:nvSpPr>
          <p:spPr>
            <a:xfrm>
              <a:off x="3475840" y="1876513"/>
              <a:ext cx="1403" cy="104"/>
            </a:xfrm>
            <a:custGeom>
              <a:rect b="b" l="l" r="r" t="t"/>
              <a:pathLst>
                <a:path extrusionOk="0" h="4" w="54">
                  <a:moveTo>
                    <a:pt x="53"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8"/>
            <p:cNvSpPr/>
            <p:nvPr/>
          </p:nvSpPr>
          <p:spPr>
            <a:xfrm>
              <a:off x="3506507" y="1885349"/>
              <a:ext cx="1014" cy="104"/>
            </a:xfrm>
            <a:custGeom>
              <a:rect b="b" l="l" r="r" t="t"/>
              <a:pathLst>
                <a:path extrusionOk="0" h="4" w="39">
                  <a:moveTo>
                    <a:pt x="39"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8"/>
            <p:cNvSpPr/>
            <p:nvPr/>
          </p:nvSpPr>
          <p:spPr>
            <a:xfrm>
              <a:off x="3505233" y="1885245"/>
              <a:ext cx="936" cy="130"/>
            </a:xfrm>
            <a:custGeom>
              <a:rect b="b" l="l" r="r" t="t"/>
              <a:pathLst>
                <a:path extrusionOk="0" h="5" w="36">
                  <a:moveTo>
                    <a:pt x="35"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8"/>
            <p:cNvSpPr/>
            <p:nvPr/>
          </p:nvSpPr>
          <p:spPr>
            <a:xfrm>
              <a:off x="3486314" y="1876954"/>
              <a:ext cx="208" cy="130"/>
            </a:xfrm>
            <a:custGeom>
              <a:rect b="b" l="l" r="r" t="t"/>
              <a:pathLst>
                <a:path extrusionOk="0" h="5" w="8">
                  <a:moveTo>
                    <a:pt x="7"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8"/>
            <p:cNvSpPr/>
            <p:nvPr/>
          </p:nvSpPr>
          <p:spPr>
            <a:xfrm>
              <a:off x="3504142" y="1885245"/>
              <a:ext cx="832" cy="26"/>
            </a:xfrm>
            <a:custGeom>
              <a:rect b="b" l="l" r="r" t="t"/>
              <a:pathLst>
                <a:path extrusionOk="0" h="1" w="32">
                  <a:moveTo>
                    <a:pt x="32"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8"/>
            <p:cNvSpPr/>
            <p:nvPr/>
          </p:nvSpPr>
          <p:spPr>
            <a:xfrm>
              <a:off x="3483481" y="1876513"/>
              <a:ext cx="572" cy="26"/>
            </a:xfrm>
            <a:custGeom>
              <a:rect b="b" l="l" r="r" t="t"/>
              <a:pathLst>
                <a:path extrusionOk="0" h="1" w="22">
                  <a:moveTo>
                    <a:pt x="22"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8"/>
            <p:cNvSpPr/>
            <p:nvPr/>
          </p:nvSpPr>
          <p:spPr>
            <a:xfrm>
              <a:off x="3509600" y="1885713"/>
              <a:ext cx="1118" cy="104"/>
            </a:xfrm>
            <a:custGeom>
              <a:rect b="b" l="l" r="r" t="t"/>
              <a:pathLst>
                <a:path extrusionOk="0" h="4" w="43">
                  <a:moveTo>
                    <a:pt x="42"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8"/>
            <p:cNvSpPr/>
            <p:nvPr/>
          </p:nvSpPr>
          <p:spPr>
            <a:xfrm>
              <a:off x="3507962" y="1885531"/>
              <a:ext cx="1118" cy="104"/>
            </a:xfrm>
            <a:custGeom>
              <a:rect b="b" l="l" r="r" t="t"/>
              <a:pathLst>
                <a:path extrusionOk="0" h="4" w="43">
                  <a:moveTo>
                    <a:pt x="42"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8"/>
            <p:cNvSpPr/>
            <p:nvPr/>
          </p:nvSpPr>
          <p:spPr>
            <a:xfrm>
              <a:off x="3503232" y="1885167"/>
              <a:ext cx="650" cy="26"/>
            </a:xfrm>
            <a:custGeom>
              <a:rect b="b" l="l" r="r" t="t"/>
              <a:pathLst>
                <a:path extrusionOk="0" h="1" w="25">
                  <a:moveTo>
                    <a:pt x="25"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8"/>
            <p:cNvSpPr/>
            <p:nvPr/>
          </p:nvSpPr>
          <p:spPr>
            <a:xfrm>
              <a:off x="3500322" y="1885167"/>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8"/>
            <p:cNvSpPr/>
            <p:nvPr/>
          </p:nvSpPr>
          <p:spPr>
            <a:xfrm>
              <a:off x="3499958" y="1885167"/>
              <a:ext cx="104" cy="26"/>
            </a:xfrm>
            <a:custGeom>
              <a:rect b="b" l="l" r="r" t="t"/>
              <a:pathLst>
                <a:path extrusionOk="0" h="1" w="4">
                  <a:moveTo>
                    <a:pt x="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8"/>
            <p:cNvSpPr/>
            <p:nvPr/>
          </p:nvSpPr>
          <p:spPr>
            <a:xfrm>
              <a:off x="3473735" y="1876591"/>
              <a:ext cx="1845" cy="208"/>
            </a:xfrm>
            <a:custGeom>
              <a:rect b="b" l="l" r="r" t="t"/>
              <a:pathLst>
                <a:path extrusionOk="0" h="8" w="71">
                  <a:moveTo>
                    <a:pt x="1" y="8"/>
                  </a:moveTo>
                  <a:lnTo>
                    <a:pt x="7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8"/>
            <p:cNvSpPr/>
            <p:nvPr/>
          </p:nvSpPr>
          <p:spPr>
            <a:xfrm>
              <a:off x="3502401" y="1885063"/>
              <a:ext cx="572" cy="26"/>
            </a:xfrm>
            <a:custGeom>
              <a:rect b="b" l="l" r="r" t="t"/>
              <a:pathLst>
                <a:path extrusionOk="0" h="1" w="22">
                  <a:moveTo>
                    <a:pt x="22"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8"/>
            <p:cNvSpPr/>
            <p:nvPr/>
          </p:nvSpPr>
          <p:spPr>
            <a:xfrm>
              <a:off x="3501127" y="1885063"/>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8"/>
            <p:cNvSpPr/>
            <p:nvPr/>
          </p:nvSpPr>
          <p:spPr>
            <a:xfrm>
              <a:off x="3500685" y="1885063"/>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8"/>
            <p:cNvSpPr/>
            <p:nvPr/>
          </p:nvSpPr>
          <p:spPr>
            <a:xfrm>
              <a:off x="3481220" y="187640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8"/>
            <p:cNvSpPr/>
            <p:nvPr/>
          </p:nvSpPr>
          <p:spPr>
            <a:xfrm>
              <a:off x="3499672" y="1885245"/>
              <a:ext cx="130" cy="26"/>
            </a:xfrm>
            <a:custGeom>
              <a:rect b="b" l="l" r="r" t="t"/>
              <a:pathLst>
                <a:path extrusionOk="0" h="1" w="5">
                  <a:moveTo>
                    <a:pt x="4"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8"/>
            <p:cNvSpPr/>
            <p:nvPr/>
          </p:nvSpPr>
          <p:spPr>
            <a:xfrm>
              <a:off x="3501673" y="1885063"/>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8"/>
            <p:cNvSpPr/>
            <p:nvPr/>
          </p:nvSpPr>
          <p:spPr>
            <a:xfrm>
              <a:off x="3477659" y="1876409"/>
              <a:ext cx="1118" cy="26"/>
            </a:xfrm>
            <a:custGeom>
              <a:rect b="b" l="l" r="r" t="t"/>
              <a:pathLst>
                <a:path extrusionOk="0" h="1" w="43">
                  <a:moveTo>
                    <a:pt x="43"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8"/>
            <p:cNvSpPr/>
            <p:nvPr/>
          </p:nvSpPr>
          <p:spPr>
            <a:xfrm>
              <a:off x="3485950" y="1876772"/>
              <a:ext cx="208" cy="130"/>
            </a:xfrm>
            <a:custGeom>
              <a:rect b="b" l="l" r="r" t="t"/>
              <a:pathLst>
                <a:path extrusionOk="0" h="5" w="8">
                  <a:moveTo>
                    <a:pt x="7"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8"/>
            <p:cNvSpPr/>
            <p:nvPr/>
          </p:nvSpPr>
          <p:spPr>
            <a:xfrm>
              <a:off x="3482311" y="187640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8"/>
            <p:cNvSpPr/>
            <p:nvPr/>
          </p:nvSpPr>
          <p:spPr>
            <a:xfrm>
              <a:off x="3479297" y="1876409"/>
              <a:ext cx="858" cy="26"/>
            </a:xfrm>
            <a:custGeom>
              <a:rect b="b" l="l" r="r" t="t"/>
              <a:pathLst>
                <a:path extrusionOk="0" h="1" w="33">
                  <a:moveTo>
                    <a:pt x="32"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8"/>
            <p:cNvSpPr/>
            <p:nvPr/>
          </p:nvSpPr>
          <p:spPr>
            <a:xfrm>
              <a:off x="3486496" y="1877136"/>
              <a:ext cx="104" cy="26"/>
            </a:xfrm>
            <a:custGeom>
              <a:rect b="b" l="l" r="r" t="t"/>
              <a:pathLst>
                <a:path extrusionOk="0" h="1" w="4">
                  <a:moveTo>
                    <a:pt x="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8"/>
            <p:cNvSpPr/>
            <p:nvPr/>
          </p:nvSpPr>
          <p:spPr>
            <a:xfrm>
              <a:off x="3499594" y="1885245"/>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8"/>
            <p:cNvSpPr/>
            <p:nvPr/>
          </p:nvSpPr>
          <p:spPr>
            <a:xfrm>
              <a:off x="3483221" y="187640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8"/>
            <p:cNvSpPr/>
            <p:nvPr/>
          </p:nvSpPr>
          <p:spPr>
            <a:xfrm>
              <a:off x="3486132" y="1876876"/>
              <a:ext cx="208" cy="104"/>
            </a:xfrm>
            <a:custGeom>
              <a:rect b="b" l="l" r="r" t="t"/>
              <a:pathLst>
                <a:path extrusionOk="0" h="4" w="8">
                  <a:moveTo>
                    <a:pt x="7"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8"/>
            <p:cNvSpPr/>
            <p:nvPr/>
          </p:nvSpPr>
          <p:spPr>
            <a:xfrm>
              <a:off x="3602119" y="2751916"/>
              <a:ext cx="108763" cy="134154"/>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8"/>
            <p:cNvSpPr/>
            <p:nvPr/>
          </p:nvSpPr>
          <p:spPr>
            <a:xfrm>
              <a:off x="3706022" y="2764416"/>
              <a:ext cx="4314" cy="6289"/>
            </a:xfrm>
            <a:custGeom>
              <a:rect b="b" l="l" r="r" t="t"/>
              <a:pathLst>
                <a:path extrusionOk="0" h="242" w="166">
                  <a:moveTo>
                    <a:pt x="1" y="242"/>
                  </a:moveTo>
                  <a:lnTo>
                    <a:pt x="165" y="0"/>
                  </a:lnTo>
                  <a:lnTo>
                    <a:pt x="16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8"/>
            <p:cNvSpPr/>
            <p:nvPr/>
          </p:nvSpPr>
          <p:spPr>
            <a:xfrm>
              <a:off x="3626133" y="2755502"/>
              <a:ext cx="1845" cy="754"/>
            </a:xfrm>
            <a:custGeom>
              <a:rect b="b" l="l" r="r" t="t"/>
              <a:pathLst>
                <a:path extrusionOk="0" h="29" w="71">
                  <a:moveTo>
                    <a:pt x="1" y="0"/>
                  </a:moveTo>
                  <a:lnTo>
                    <a:pt x="71" y="28"/>
                  </a:lnTo>
                  <a:lnTo>
                    <a:pt x="53" y="21"/>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8"/>
            <p:cNvSpPr/>
            <p:nvPr/>
          </p:nvSpPr>
          <p:spPr>
            <a:xfrm>
              <a:off x="3614958" y="2751942"/>
              <a:ext cx="6757" cy="85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8"/>
            <p:cNvSpPr/>
            <p:nvPr/>
          </p:nvSpPr>
          <p:spPr>
            <a:xfrm>
              <a:off x="3603861" y="2760414"/>
              <a:ext cx="104" cy="104"/>
            </a:xfrm>
            <a:custGeom>
              <a:rect b="b" l="l" r="r" t="t"/>
              <a:pathLst>
                <a:path extrusionOk="0" h="4" w="4">
                  <a:moveTo>
                    <a:pt x="4"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8"/>
            <p:cNvSpPr/>
            <p:nvPr/>
          </p:nvSpPr>
          <p:spPr>
            <a:xfrm>
              <a:off x="3604120" y="2759946"/>
              <a:ext cx="130" cy="208"/>
            </a:xfrm>
            <a:custGeom>
              <a:rect b="b" l="l" r="r" t="t"/>
              <a:pathLst>
                <a:path extrusionOk="0" h="8" w="5">
                  <a:moveTo>
                    <a:pt x="4"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8"/>
            <p:cNvSpPr/>
            <p:nvPr/>
          </p:nvSpPr>
          <p:spPr>
            <a:xfrm>
              <a:off x="3604406" y="2759400"/>
              <a:ext cx="208" cy="234"/>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8"/>
            <p:cNvSpPr/>
            <p:nvPr/>
          </p:nvSpPr>
          <p:spPr>
            <a:xfrm>
              <a:off x="3604666" y="2758673"/>
              <a:ext cx="130" cy="572"/>
            </a:xfrm>
            <a:custGeom>
              <a:rect b="b" l="l" r="r" t="t"/>
              <a:pathLst>
                <a:path extrusionOk="0" h="22" w="5">
                  <a:moveTo>
                    <a:pt x="4" y="1"/>
                  </a:moveTo>
                  <a:cubicBezTo>
                    <a:pt x="4" y="8"/>
                    <a:pt x="1" y="15"/>
                    <a:pt x="1" y="22"/>
                  </a:cubicBezTo>
                  <a:cubicBezTo>
                    <a:pt x="1" y="15"/>
                    <a:pt x="4" y="8"/>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8"/>
            <p:cNvSpPr/>
            <p:nvPr/>
          </p:nvSpPr>
          <p:spPr>
            <a:xfrm>
              <a:off x="3622494" y="2753579"/>
              <a:ext cx="130" cy="130"/>
            </a:xfrm>
            <a:custGeom>
              <a:rect b="b" l="l" r="r" t="t"/>
              <a:pathLst>
                <a:path extrusionOk="0" h="5" w="5">
                  <a:moveTo>
                    <a:pt x="4"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8"/>
            <p:cNvSpPr/>
            <p:nvPr/>
          </p:nvSpPr>
          <p:spPr>
            <a:xfrm>
              <a:off x="3680085" y="2772499"/>
              <a:ext cx="208" cy="26"/>
            </a:xfrm>
            <a:custGeom>
              <a:rect b="b" l="l" r="r" t="t"/>
              <a:pathLst>
                <a:path extrusionOk="0" h="1" w="8">
                  <a:moveTo>
                    <a:pt x="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8"/>
            <p:cNvSpPr/>
            <p:nvPr/>
          </p:nvSpPr>
          <p:spPr>
            <a:xfrm>
              <a:off x="3680735" y="2772135"/>
              <a:ext cx="104" cy="130"/>
            </a:xfrm>
            <a:custGeom>
              <a:rect b="b" l="l" r="r" t="t"/>
              <a:pathLst>
                <a:path extrusionOk="0" h="5" w="4">
                  <a:moveTo>
                    <a:pt x="4"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8"/>
            <p:cNvSpPr/>
            <p:nvPr/>
          </p:nvSpPr>
          <p:spPr>
            <a:xfrm>
              <a:off x="3702929" y="2765326"/>
              <a:ext cx="2677" cy="468"/>
            </a:xfrm>
            <a:custGeom>
              <a:rect b="b" l="l" r="r" t="t"/>
              <a:pathLst>
                <a:path extrusionOk="0" h="18" w="103">
                  <a:moveTo>
                    <a:pt x="102" y="18"/>
                  </a:moveTo>
                  <a:cubicBezTo>
                    <a:pt x="67" y="18"/>
                    <a:pt x="32" y="11"/>
                    <a:pt x="1" y="0"/>
                  </a:cubicBezTo>
                  <a:cubicBezTo>
                    <a:pt x="32" y="11"/>
                    <a:pt x="67" y="18"/>
                    <a:pt x="102"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8"/>
            <p:cNvSpPr/>
            <p:nvPr/>
          </p:nvSpPr>
          <p:spPr>
            <a:xfrm>
              <a:off x="3678994" y="277278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8"/>
            <p:cNvSpPr/>
            <p:nvPr/>
          </p:nvSpPr>
          <p:spPr>
            <a:xfrm>
              <a:off x="3678448" y="2772785"/>
              <a:ext cx="312" cy="26"/>
            </a:xfrm>
            <a:custGeom>
              <a:rect b="b" l="l" r="r" t="t"/>
              <a:pathLst>
                <a:path extrusionOk="0" h="1" w="12">
                  <a:moveTo>
                    <a:pt x="1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8"/>
            <p:cNvSpPr/>
            <p:nvPr/>
          </p:nvSpPr>
          <p:spPr>
            <a:xfrm>
              <a:off x="3678006" y="2772603"/>
              <a:ext cx="286" cy="104"/>
            </a:xfrm>
            <a:custGeom>
              <a:rect b="b" l="l" r="r" t="t"/>
              <a:pathLst>
                <a:path extrusionOk="0" h="4" w="11">
                  <a:moveTo>
                    <a:pt x="11"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8"/>
            <p:cNvSpPr/>
            <p:nvPr/>
          </p:nvSpPr>
          <p:spPr>
            <a:xfrm>
              <a:off x="3679540" y="2772681"/>
              <a:ext cx="208" cy="26"/>
            </a:xfrm>
            <a:custGeom>
              <a:rect b="b" l="l" r="r" t="t"/>
              <a:pathLst>
                <a:path extrusionOk="0" h="1" w="8">
                  <a:moveTo>
                    <a:pt x="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8"/>
            <p:cNvSpPr/>
            <p:nvPr/>
          </p:nvSpPr>
          <p:spPr>
            <a:xfrm>
              <a:off x="3677642" y="2772317"/>
              <a:ext cx="390" cy="208"/>
            </a:xfrm>
            <a:custGeom>
              <a:rect b="b" l="l" r="r" t="t"/>
              <a:pathLst>
                <a:path extrusionOk="0" h="8" w="15">
                  <a:moveTo>
                    <a:pt x="14"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8"/>
            <p:cNvSpPr/>
            <p:nvPr/>
          </p:nvSpPr>
          <p:spPr>
            <a:xfrm>
              <a:off x="3682918" y="2770056"/>
              <a:ext cx="104" cy="208"/>
            </a:xfrm>
            <a:custGeom>
              <a:rect b="b" l="l" r="r" t="t"/>
              <a:pathLst>
                <a:path extrusionOk="0" h="8" w="4">
                  <a:moveTo>
                    <a:pt x="4"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8"/>
            <p:cNvSpPr/>
            <p:nvPr/>
          </p:nvSpPr>
          <p:spPr>
            <a:xfrm>
              <a:off x="3681827" y="2771225"/>
              <a:ext cx="208" cy="130"/>
            </a:xfrm>
            <a:custGeom>
              <a:rect b="b" l="l" r="r" t="t"/>
              <a:pathLst>
                <a:path extrusionOk="0" h="5" w="8">
                  <a:moveTo>
                    <a:pt x="7"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8"/>
            <p:cNvSpPr/>
            <p:nvPr/>
          </p:nvSpPr>
          <p:spPr>
            <a:xfrm>
              <a:off x="3682450" y="2770784"/>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8"/>
            <p:cNvSpPr/>
            <p:nvPr/>
          </p:nvSpPr>
          <p:spPr>
            <a:xfrm>
              <a:off x="3681281" y="2771771"/>
              <a:ext cx="104" cy="130"/>
            </a:xfrm>
            <a:custGeom>
              <a:rect b="b" l="l" r="r" t="t"/>
              <a:pathLst>
                <a:path extrusionOk="0" h="5" w="4">
                  <a:moveTo>
                    <a:pt x="4"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8"/>
            <p:cNvSpPr/>
            <p:nvPr/>
          </p:nvSpPr>
          <p:spPr>
            <a:xfrm>
              <a:off x="3624677" y="2754852"/>
              <a:ext cx="1118" cy="494"/>
            </a:xfrm>
            <a:custGeom>
              <a:rect b="b" l="l" r="r" t="t"/>
              <a:pathLst>
                <a:path extrusionOk="0" h="19" w="43">
                  <a:moveTo>
                    <a:pt x="1" y="1"/>
                  </a:moveTo>
                  <a:lnTo>
                    <a:pt x="1" y="4"/>
                  </a:lnTo>
                  <a:lnTo>
                    <a:pt x="43" y="18"/>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8"/>
            <p:cNvSpPr/>
            <p:nvPr/>
          </p:nvSpPr>
          <p:spPr>
            <a:xfrm>
              <a:off x="3656799" y="2767951"/>
              <a:ext cx="2495" cy="1118"/>
            </a:xfrm>
            <a:custGeom>
              <a:rect b="b" l="l" r="r" t="t"/>
              <a:pathLst>
                <a:path extrusionOk="0" h="43" w="96">
                  <a:moveTo>
                    <a:pt x="1" y="1"/>
                  </a:moveTo>
                  <a:lnTo>
                    <a:pt x="1" y="1"/>
                  </a:lnTo>
                  <a:cubicBezTo>
                    <a:pt x="32" y="22"/>
                    <a:pt x="64" y="32"/>
                    <a:pt x="95" y="43"/>
                  </a:cubicBezTo>
                  <a:cubicBezTo>
                    <a:pt x="64" y="32"/>
                    <a:pt x="36" y="1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8"/>
            <p:cNvSpPr/>
            <p:nvPr/>
          </p:nvSpPr>
          <p:spPr>
            <a:xfrm>
              <a:off x="3629771" y="2756958"/>
              <a:ext cx="572" cy="286"/>
            </a:xfrm>
            <a:custGeom>
              <a:rect b="b" l="l" r="r" t="t"/>
              <a:pathLst>
                <a:path extrusionOk="0" h="11" w="22">
                  <a:moveTo>
                    <a:pt x="22"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8"/>
            <p:cNvSpPr/>
            <p:nvPr/>
          </p:nvSpPr>
          <p:spPr>
            <a:xfrm>
              <a:off x="3709401" y="2764598"/>
              <a:ext cx="286" cy="104"/>
            </a:xfrm>
            <a:custGeom>
              <a:rect b="b" l="l" r="r" t="t"/>
              <a:pathLst>
                <a:path extrusionOk="0" h="4" w="11">
                  <a:moveTo>
                    <a:pt x="11"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8"/>
            <p:cNvSpPr/>
            <p:nvPr/>
          </p:nvSpPr>
          <p:spPr>
            <a:xfrm>
              <a:off x="3637334" y="2758231"/>
              <a:ext cx="19492" cy="9746"/>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8"/>
            <p:cNvSpPr/>
            <p:nvPr/>
          </p:nvSpPr>
          <p:spPr>
            <a:xfrm>
              <a:off x="3710206" y="2764416"/>
              <a:ext cx="130" cy="26"/>
            </a:xfrm>
            <a:custGeom>
              <a:rect b="b" l="l" r="r" t="t"/>
              <a:pathLst>
                <a:path extrusionOk="0" h="1" w="5">
                  <a:moveTo>
                    <a:pt x="4" y="0"/>
                  </a:moveTo>
                  <a:lnTo>
                    <a:pt x="4"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8"/>
            <p:cNvSpPr/>
            <p:nvPr/>
          </p:nvSpPr>
          <p:spPr>
            <a:xfrm>
              <a:off x="3708205" y="2764962"/>
              <a:ext cx="208" cy="26"/>
            </a:xfrm>
            <a:custGeom>
              <a:rect b="b" l="l" r="r" t="t"/>
              <a:pathLst>
                <a:path extrusionOk="0" h="1" w="8">
                  <a:moveTo>
                    <a:pt x="8"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8"/>
            <p:cNvSpPr/>
            <p:nvPr/>
          </p:nvSpPr>
          <p:spPr>
            <a:xfrm>
              <a:off x="3708751" y="2764780"/>
              <a:ext cx="208" cy="104"/>
            </a:xfrm>
            <a:custGeom>
              <a:rect b="b" l="l" r="r" t="t"/>
              <a:pathLst>
                <a:path extrusionOk="0" h="4" w="8">
                  <a:moveTo>
                    <a:pt x="8"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8"/>
            <p:cNvSpPr/>
            <p:nvPr/>
          </p:nvSpPr>
          <p:spPr>
            <a:xfrm>
              <a:off x="3540812" y="2763143"/>
              <a:ext cx="73080" cy="75887"/>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8"/>
            <p:cNvSpPr/>
            <p:nvPr/>
          </p:nvSpPr>
          <p:spPr>
            <a:xfrm>
              <a:off x="3541072" y="2838744"/>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8"/>
            <p:cNvSpPr/>
            <p:nvPr/>
          </p:nvSpPr>
          <p:spPr>
            <a:xfrm>
              <a:off x="3541903" y="2838458"/>
              <a:ext cx="208" cy="130"/>
            </a:xfrm>
            <a:custGeom>
              <a:rect b="b" l="l" r="r" t="t"/>
              <a:pathLst>
                <a:path extrusionOk="0" h="5" w="8">
                  <a:moveTo>
                    <a:pt x="0" y="4"/>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8"/>
            <p:cNvSpPr/>
            <p:nvPr/>
          </p:nvSpPr>
          <p:spPr>
            <a:xfrm>
              <a:off x="3543801" y="2837470"/>
              <a:ext cx="572" cy="286"/>
            </a:xfrm>
            <a:custGeom>
              <a:rect b="b" l="l" r="r" t="t"/>
              <a:pathLst>
                <a:path extrusionOk="0" h="11" w="22">
                  <a:moveTo>
                    <a:pt x="1" y="11"/>
                  </a:moveTo>
                  <a:lnTo>
                    <a:pt x="2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8"/>
            <p:cNvSpPr/>
            <p:nvPr/>
          </p:nvSpPr>
          <p:spPr>
            <a:xfrm>
              <a:off x="3542631" y="2838198"/>
              <a:ext cx="208" cy="104"/>
            </a:xfrm>
            <a:custGeom>
              <a:rect b="b" l="l" r="r" t="t"/>
              <a:pathLst>
                <a:path extrusionOk="0" h="4" w="8">
                  <a:moveTo>
                    <a:pt x="0" y="4"/>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8"/>
            <p:cNvSpPr/>
            <p:nvPr/>
          </p:nvSpPr>
          <p:spPr>
            <a:xfrm>
              <a:off x="3544450" y="2837107"/>
              <a:ext cx="754" cy="286"/>
            </a:xfrm>
            <a:custGeom>
              <a:rect b="b" l="l" r="r" t="t"/>
              <a:pathLst>
                <a:path extrusionOk="0" h="11" w="29">
                  <a:moveTo>
                    <a:pt x="0" y="11"/>
                  </a:moveTo>
                  <a:lnTo>
                    <a:pt x="2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8"/>
            <p:cNvSpPr/>
            <p:nvPr/>
          </p:nvSpPr>
          <p:spPr>
            <a:xfrm>
              <a:off x="3547257" y="2836093"/>
              <a:ext cx="858" cy="312"/>
            </a:xfrm>
            <a:custGeom>
              <a:rect b="b" l="l" r="r" t="t"/>
              <a:pathLst>
                <a:path extrusionOk="0" h="12" w="33">
                  <a:moveTo>
                    <a:pt x="1" y="11"/>
                  </a:moveTo>
                  <a:lnTo>
                    <a:pt x="3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8"/>
            <p:cNvSpPr/>
            <p:nvPr/>
          </p:nvSpPr>
          <p:spPr>
            <a:xfrm>
              <a:off x="3553183" y="2834560"/>
              <a:ext cx="286" cy="104"/>
            </a:xfrm>
            <a:custGeom>
              <a:rect b="b" l="l" r="r" t="t"/>
              <a:pathLst>
                <a:path extrusionOk="0" h="4" w="11">
                  <a:moveTo>
                    <a:pt x="11"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8"/>
            <p:cNvSpPr/>
            <p:nvPr/>
          </p:nvSpPr>
          <p:spPr>
            <a:xfrm>
              <a:off x="3540344" y="2838822"/>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8"/>
            <p:cNvSpPr/>
            <p:nvPr/>
          </p:nvSpPr>
          <p:spPr>
            <a:xfrm>
              <a:off x="3545256" y="2836743"/>
              <a:ext cx="936" cy="390"/>
            </a:xfrm>
            <a:custGeom>
              <a:rect b="b" l="l" r="r" t="t"/>
              <a:pathLst>
                <a:path extrusionOk="0" h="15" w="36">
                  <a:moveTo>
                    <a:pt x="1" y="14"/>
                  </a:moveTo>
                  <a:lnTo>
                    <a:pt x="36"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8"/>
            <p:cNvSpPr/>
            <p:nvPr/>
          </p:nvSpPr>
          <p:spPr>
            <a:xfrm>
              <a:off x="3546166" y="2836457"/>
              <a:ext cx="1040" cy="312"/>
            </a:xfrm>
            <a:custGeom>
              <a:rect b="b" l="l" r="r" t="t"/>
              <a:pathLst>
                <a:path extrusionOk="0" h="12" w="40">
                  <a:moveTo>
                    <a:pt x="1" y="11"/>
                  </a:moveTo>
                  <a:lnTo>
                    <a:pt x="3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8"/>
            <p:cNvSpPr/>
            <p:nvPr/>
          </p:nvSpPr>
          <p:spPr>
            <a:xfrm>
              <a:off x="3548816" y="2835833"/>
              <a:ext cx="286" cy="104"/>
            </a:xfrm>
            <a:custGeom>
              <a:rect b="b" l="l" r="r" t="t"/>
              <a:pathLst>
                <a:path extrusionOk="0" h="4" w="11">
                  <a:moveTo>
                    <a:pt x="0" y="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8"/>
            <p:cNvSpPr/>
            <p:nvPr/>
          </p:nvSpPr>
          <p:spPr>
            <a:xfrm>
              <a:off x="3573922" y="2770498"/>
              <a:ext cx="104" cy="130"/>
            </a:xfrm>
            <a:custGeom>
              <a:rect b="b" l="l" r="r" t="t"/>
              <a:pathLst>
                <a:path extrusionOk="0" h="5" w="4">
                  <a:moveTo>
                    <a:pt x="0" y="1"/>
                  </a:moveTo>
                  <a:lnTo>
                    <a:pt x="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8"/>
            <p:cNvSpPr/>
            <p:nvPr/>
          </p:nvSpPr>
          <p:spPr>
            <a:xfrm>
              <a:off x="3576001" y="2771407"/>
              <a:ext cx="130" cy="26"/>
            </a:xfrm>
            <a:custGeom>
              <a:rect b="b" l="l" r="r" t="t"/>
              <a:pathLst>
                <a:path extrusionOk="0" h="1" w="5">
                  <a:moveTo>
                    <a:pt x="1"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8"/>
            <p:cNvSpPr/>
            <p:nvPr/>
          </p:nvSpPr>
          <p:spPr>
            <a:xfrm>
              <a:off x="3578184" y="2770784"/>
              <a:ext cx="130" cy="104"/>
            </a:xfrm>
            <a:custGeom>
              <a:rect b="b" l="l" r="r" t="t"/>
              <a:pathLst>
                <a:path extrusionOk="0" h="4" w="5">
                  <a:moveTo>
                    <a:pt x="4"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8"/>
            <p:cNvSpPr/>
            <p:nvPr/>
          </p:nvSpPr>
          <p:spPr>
            <a:xfrm>
              <a:off x="3576728" y="2771407"/>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8"/>
            <p:cNvSpPr/>
            <p:nvPr/>
          </p:nvSpPr>
          <p:spPr>
            <a:xfrm>
              <a:off x="3577092" y="2771407"/>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8"/>
            <p:cNvSpPr/>
            <p:nvPr/>
          </p:nvSpPr>
          <p:spPr>
            <a:xfrm>
              <a:off x="3561187" y="2767873"/>
              <a:ext cx="7485" cy="2027"/>
            </a:xfrm>
            <a:custGeom>
              <a:rect b="b" l="l" r="r" t="t"/>
              <a:pathLst>
                <a:path extrusionOk="0" h="78" w="288">
                  <a:moveTo>
                    <a:pt x="287" y="0"/>
                  </a:moveTo>
                  <a:cubicBezTo>
                    <a:pt x="189" y="18"/>
                    <a:pt x="95" y="42"/>
                    <a:pt x="0" y="77"/>
                  </a:cubicBezTo>
                  <a:lnTo>
                    <a:pt x="0" y="77"/>
                  </a:lnTo>
                  <a:cubicBezTo>
                    <a:pt x="95" y="42"/>
                    <a:pt x="189" y="18"/>
                    <a:pt x="28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8"/>
            <p:cNvSpPr/>
            <p:nvPr/>
          </p:nvSpPr>
          <p:spPr>
            <a:xfrm>
              <a:off x="3577742" y="2771147"/>
              <a:ext cx="104" cy="26"/>
            </a:xfrm>
            <a:custGeom>
              <a:rect b="b" l="l" r="r" t="t"/>
              <a:pathLst>
                <a:path extrusionOk="0" h="1" w="4">
                  <a:moveTo>
                    <a:pt x="0"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8"/>
            <p:cNvSpPr/>
            <p:nvPr/>
          </p:nvSpPr>
          <p:spPr>
            <a:xfrm>
              <a:off x="3575455" y="2771225"/>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8"/>
            <p:cNvSpPr/>
            <p:nvPr/>
          </p:nvSpPr>
          <p:spPr>
            <a:xfrm>
              <a:off x="3573376" y="2770238"/>
              <a:ext cx="104" cy="104"/>
            </a:xfrm>
            <a:custGeom>
              <a:rect b="b" l="l" r="r" t="t"/>
              <a:pathLst>
                <a:path extrusionOk="0" h="4" w="4">
                  <a:moveTo>
                    <a:pt x="0" y="0"/>
                  </a:moveTo>
                  <a:lnTo>
                    <a:pt x="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8"/>
            <p:cNvSpPr/>
            <p:nvPr/>
          </p:nvSpPr>
          <p:spPr>
            <a:xfrm>
              <a:off x="3572908" y="2769952"/>
              <a:ext cx="130" cy="26"/>
            </a:xfrm>
            <a:custGeom>
              <a:rect b="b" l="l" r="r" t="t"/>
              <a:pathLst>
                <a:path extrusionOk="0" h="1" w="5">
                  <a:moveTo>
                    <a:pt x="1"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8"/>
            <p:cNvSpPr/>
            <p:nvPr/>
          </p:nvSpPr>
          <p:spPr>
            <a:xfrm>
              <a:off x="3575013" y="2771043"/>
              <a:ext cx="104" cy="130"/>
            </a:xfrm>
            <a:custGeom>
              <a:rect b="b" l="l" r="r" t="t"/>
              <a:pathLst>
                <a:path extrusionOk="0" h="5" w="4">
                  <a:moveTo>
                    <a:pt x="0" y="1"/>
                  </a:moveTo>
                  <a:lnTo>
                    <a:pt x="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8"/>
            <p:cNvSpPr/>
            <p:nvPr/>
          </p:nvSpPr>
          <p:spPr>
            <a:xfrm>
              <a:off x="3574467" y="2770861"/>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8"/>
            <p:cNvSpPr/>
            <p:nvPr/>
          </p:nvSpPr>
          <p:spPr>
            <a:xfrm>
              <a:off x="3602483" y="2810364"/>
              <a:ext cx="208" cy="208"/>
            </a:xfrm>
            <a:custGeom>
              <a:rect b="b" l="l" r="r" t="t"/>
              <a:pathLst>
                <a:path extrusionOk="0" h="8" w="8">
                  <a:moveTo>
                    <a:pt x="8"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8"/>
            <p:cNvSpPr/>
            <p:nvPr/>
          </p:nvSpPr>
          <p:spPr>
            <a:xfrm>
              <a:off x="3602041" y="2811170"/>
              <a:ext cx="104" cy="312"/>
            </a:xfrm>
            <a:custGeom>
              <a:rect b="b" l="l" r="r" t="t"/>
              <a:pathLst>
                <a:path extrusionOk="0" h="12" w="4">
                  <a:moveTo>
                    <a:pt x="4"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8"/>
            <p:cNvSpPr/>
            <p:nvPr/>
          </p:nvSpPr>
          <p:spPr>
            <a:xfrm>
              <a:off x="3601755" y="2811716"/>
              <a:ext cx="130" cy="312"/>
            </a:xfrm>
            <a:custGeom>
              <a:rect b="b" l="l" r="r" t="t"/>
              <a:pathLst>
                <a:path extrusionOk="0" h="12" w="5">
                  <a:moveTo>
                    <a:pt x="4"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8"/>
            <p:cNvSpPr/>
            <p:nvPr/>
          </p:nvSpPr>
          <p:spPr>
            <a:xfrm>
              <a:off x="3602301" y="2810728"/>
              <a:ext cx="130" cy="286"/>
            </a:xfrm>
            <a:custGeom>
              <a:rect b="b" l="l" r="r" t="t"/>
              <a:pathLst>
                <a:path extrusionOk="0" h="11" w="5">
                  <a:moveTo>
                    <a:pt x="4"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8"/>
            <p:cNvSpPr/>
            <p:nvPr/>
          </p:nvSpPr>
          <p:spPr>
            <a:xfrm>
              <a:off x="3600768" y="2813821"/>
              <a:ext cx="104" cy="390"/>
            </a:xfrm>
            <a:custGeom>
              <a:rect b="b" l="l" r="r" t="t"/>
              <a:pathLst>
                <a:path extrusionOk="0" h="15" w="4">
                  <a:moveTo>
                    <a:pt x="4" y="0"/>
                  </a:moveTo>
                  <a:lnTo>
                    <a:pt x="0"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8"/>
            <p:cNvSpPr/>
            <p:nvPr/>
          </p:nvSpPr>
          <p:spPr>
            <a:xfrm>
              <a:off x="3601496" y="2812365"/>
              <a:ext cx="104" cy="286"/>
            </a:xfrm>
            <a:custGeom>
              <a:rect b="b" l="l" r="r" t="t"/>
              <a:pathLst>
                <a:path extrusionOk="0" h="11" w="4">
                  <a:moveTo>
                    <a:pt x="4"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8"/>
            <p:cNvSpPr/>
            <p:nvPr/>
          </p:nvSpPr>
          <p:spPr>
            <a:xfrm>
              <a:off x="3601132" y="2812989"/>
              <a:ext cx="104" cy="390"/>
            </a:xfrm>
            <a:custGeom>
              <a:rect b="b" l="l" r="r" t="t"/>
              <a:pathLst>
                <a:path extrusionOk="0" h="15" w="4">
                  <a:moveTo>
                    <a:pt x="4" y="1"/>
                  </a:moveTo>
                  <a:lnTo>
                    <a:pt x="0"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8"/>
            <p:cNvSpPr/>
            <p:nvPr/>
          </p:nvSpPr>
          <p:spPr>
            <a:xfrm>
              <a:off x="3603315" y="2809273"/>
              <a:ext cx="104" cy="104"/>
            </a:xfrm>
            <a:custGeom>
              <a:rect b="b" l="l" r="r" t="t"/>
              <a:pathLst>
                <a:path extrusionOk="0" h="4" w="4">
                  <a:moveTo>
                    <a:pt x="4"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8"/>
            <p:cNvSpPr/>
            <p:nvPr/>
          </p:nvSpPr>
          <p:spPr>
            <a:xfrm>
              <a:off x="3603497" y="2809091"/>
              <a:ext cx="26" cy="104"/>
            </a:xfrm>
            <a:custGeom>
              <a:rect b="b" l="l" r="r" t="t"/>
              <a:pathLst>
                <a:path extrusionOk="0" h="4" w="1">
                  <a:moveTo>
                    <a:pt x="0"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8"/>
            <p:cNvSpPr/>
            <p:nvPr/>
          </p:nvSpPr>
          <p:spPr>
            <a:xfrm>
              <a:off x="3600404" y="2814990"/>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8"/>
            <p:cNvSpPr/>
            <p:nvPr/>
          </p:nvSpPr>
          <p:spPr>
            <a:xfrm>
              <a:off x="3601210" y="2762857"/>
              <a:ext cx="5042" cy="4496"/>
            </a:xfrm>
            <a:custGeom>
              <a:rect b="b" l="l" r="r" t="t"/>
              <a:pathLst>
                <a:path extrusionOk="0" h="173" w="194">
                  <a:moveTo>
                    <a:pt x="1" y="1"/>
                  </a:moveTo>
                  <a:lnTo>
                    <a:pt x="1" y="1"/>
                  </a:lnTo>
                  <a:lnTo>
                    <a:pt x="193" y="17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8"/>
            <p:cNvSpPr/>
            <p:nvPr/>
          </p:nvSpPr>
          <p:spPr>
            <a:xfrm>
              <a:off x="3603133" y="2809455"/>
              <a:ext cx="104" cy="208"/>
            </a:xfrm>
            <a:custGeom>
              <a:rect b="b" l="l" r="r" t="t"/>
              <a:pathLst>
                <a:path extrusionOk="0" h="8" w="4">
                  <a:moveTo>
                    <a:pt x="4"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8"/>
            <p:cNvSpPr/>
            <p:nvPr/>
          </p:nvSpPr>
          <p:spPr>
            <a:xfrm>
              <a:off x="3602769" y="2810000"/>
              <a:ext cx="104" cy="208"/>
            </a:xfrm>
            <a:custGeom>
              <a:rect b="b" l="l" r="r" t="t"/>
              <a:pathLst>
                <a:path extrusionOk="0" h="8" w="4">
                  <a:moveTo>
                    <a:pt x="4"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8"/>
            <p:cNvSpPr/>
            <p:nvPr/>
          </p:nvSpPr>
          <p:spPr>
            <a:xfrm>
              <a:off x="3602951" y="2809715"/>
              <a:ext cx="104" cy="208"/>
            </a:xfrm>
            <a:custGeom>
              <a:rect b="b" l="l" r="r" t="t"/>
              <a:pathLst>
                <a:path extrusionOk="0" h="8" w="4">
                  <a:moveTo>
                    <a:pt x="4"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8"/>
            <p:cNvSpPr/>
            <p:nvPr/>
          </p:nvSpPr>
          <p:spPr>
            <a:xfrm>
              <a:off x="3599858" y="2816004"/>
              <a:ext cx="208" cy="286"/>
            </a:xfrm>
            <a:custGeom>
              <a:rect b="b" l="l" r="r" t="t"/>
              <a:pathLst>
                <a:path extrusionOk="0" h="11" w="8">
                  <a:moveTo>
                    <a:pt x="7"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8"/>
            <p:cNvSpPr/>
            <p:nvPr/>
          </p:nvSpPr>
          <p:spPr>
            <a:xfrm>
              <a:off x="3922014" y="2122080"/>
              <a:ext cx="242578" cy="141327"/>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8"/>
            <p:cNvSpPr/>
            <p:nvPr/>
          </p:nvSpPr>
          <p:spPr>
            <a:xfrm>
              <a:off x="4146556" y="2209506"/>
              <a:ext cx="4028" cy="494"/>
            </a:xfrm>
            <a:custGeom>
              <a:rect b="b" l="l" r="r" t="t"/>
              <a:pathLst>
                <a:path extrusionOk="0" h="19" w="155">
                  <a:moveTo>
                    <a:pt x="1" y="1"/>
                  </a:moveTo>
                  <a:cubicBezTo>
                    <a:pt x="50" y="1"/>
                    <a:pt x="102" y="4"/>
                    <a:pt x="155" y="18"/>
                  </a:cubicBezTo>
                  <a:cubicBezTo>
                    <a:pt x="102" y="4"/>
                    <a:pt x="50"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8"/>
            <p:cNvSpPr/>
            <p:nvPr/>
          </p:nvSpPr>
          <p:spPr>
            <a:xfrm>
              <a:off x="4133198" y="2211975"/>
              <a:ext cx="5925" cy="754"/>
            </a:xfrm>
            <a:custGeom>
              <a:rect b="b" l="l" r="r" t="t"/>
              <a:pathLst>
                <a:path extrusionOk="0" h="29" w="228">
                  <a:moveTo>
                    <a:pt x="228" y="0"/>
                  </a:moveTo>
                  <a:cubicBezTo>
                    <a:pt x="158" y="14"/>
                    <a:pt x="77" y="21"/>
                    <a:pt x="0" y="28"/>
                  </a:cubicBezTo>
                  <a:cubicBezTo>
                    <a:pt x="84" y="21"/>
                    <a:pt x="165" y="14"/>
                    <a:pt x="22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8"/>
            <p:cNvSpPr/>
            <p:nvPr/>
          </p:nvSpPr>
          <p:spPr>
            <a:xfrm>
              <a:off x="4146115" y="2209506"/>
              <a:ext cx="208" cy="26"/>
            </a:xfrm>
            <a:custGeom>
              <a:rect b="b" l="l" r="r" t="t"/>
              <a:pathLst>
                <a:path extrusionOk="0" h="1" w="8">
                  <a:moveTo>
                    <a:pt x="7"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8"/>
            <p:cNvSpPr/>
            <p:nvPr/>
          </p:nvSpPr>
          <p:spPr>
            <a:xfrm>
              <a:off x="4148194" y="2194120"/>
              <a:ext cx="15775" cy="9408"/>
            </a:xfrm>
            <a:custGeom>
              <a:rect b="b" l="l" r="r" t="t"/>
              <a:pathLst>
                <a:path extrusionOk="0" h="362" w="607">
                  <a:moveTo>
                    <a:pt x="1" y="1"/>
                  </a:moveTo>
                  <a:cubicBezTo>
                    <a:pt x="120" y="33"/>
                    <a:pt x="382" y="176"/>
                    <a:pt x="606" y="361"/>
                  </a:cubicBezTo>
                  <a:cubicBezTo>
                    <a:pt x="382" y="173"/>
                    <a:pt x="120" y="33"/>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8"/>
            <p:cNvSpPr/>
            <p:nvPr/>
          </p:nvSpPr>
          <p:spPr>
            <a:xfrm>
              <a:off x="4144633" y="2210051"/>
              <a:ext cx="234" cy="234"/>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8"/>
            <p:cNvSpPr/>
            <p:nvPr/>
          </p:nvSpPr>
          <p:spPr>
            <a:xfrm>
              <a:off x="4128364" y="2190664"/>
              <a:ext cx="4574" cy="421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8"/>
            <p:cNvSpPr/>
            <p:nvPr/>
          </p:nvSpPr>
          <p:spPr>
            <a:xfrm>
              <a:off x="4139384" y="2211975"/>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8"/>
            <p:cNvSpPr/>
            <p:nvPr/>
          </p:nvSpPr>
          <p:spPr>
            <a:xfrm>
              <a:off x="4145387" y="2209688"/>
              <a:ext cx="104" cy="130"/>
            </a:xfrm>
            <a:custGeom>
              <a:rect b="b" l="l" r="r" t="t"/>
              <a:pathLst>
                <a:path extrusionOk="0" h="5" w="4">
                  <a:moveTo>
                    <a:pt x="4"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8"/>
            <p:cNvSpPr/>
            <p:nvPr/>
          </p:nvSpPr>
          <p:spPr>
            <a:xfrm>
              <a:off x="3202257" y="1574420"/>
              <a:ext cx="362412" cy="302119"/>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8"/>
            <p:cNvSpPr/>
            <p:nvPr/>
          </p:nvSpPr>
          <p:spPr>
            <a:xfrm>
              <a:off x="3279496" y="1353178"/>
              <a:ext cx="11409" cy="10577"/>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8"/>
            <p:cNvSpPr/>
            <p:nvPr/>
          </p:nvSpPr>
          <p:spPr>
            <a:xfrm>
              <a:off x="3418509" y="1598927"/>
              <a:ext cx="3301" cy="2469"/>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8"/>
            <p:cNvSpPr/>
            <p:nvPr/>
          </p:nvSpPr>
          <p:spPr>
            <a:xfrm>
              <a:off x="3440080" y="1580761"/>
              <a:ext cx="17308" cy="12267"/>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8"/>
            <p:cNvSpPr/>
            <p:nvPr/>
          </p:nvSpPr>
          <p:spPr>
            <a:xfrm>
              <a:off x="3383398" y="1299875"/>
              <a:ext cx="128956" cy="39035"/>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8"/>
            <p:cNvSpPr/>
            <p:nvPr/>
          </p:nvSpPr>
          <p:spPr>
            <a:xfrm>
              <a:off x="3284693" y="1313961"/>
              <a:ext cx="189977" cy="106320"/>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8"/>
            <p:cNvSpPr/>
            <p:nvPr/>
          </p:nvSpPr>
          <p:spPr>
            <a:xfrm>
              <a:off x="3512692" y="1598927"/>
              <a:ext cx="8290" cy="3664"/>
            </a:xfrm>
            <a:custGeom>
              <a:rect b="b" l="l" r="r" t="t"/>
              <a:pathLst>
                <a:path extrusionOk="0" h="141" w="319">
                  <a:moveTo>
                    <a:pt x="0" y="140"/>
                  </a:moveTo>
                  <a:cubicBezTo>
                    <a:pt x="81" y="49"/>
                    <a:pt x="200" y="0"/>
                    <a:pt x="319" y="7"/>
                  </a:cubicBezTo>
                  <a:cubicBezTo>
                    <a:pt x="200" y="0"/>
                    <a:pt x="81" y="49"/>
                    <a:pt x="0" y="14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8"/>
            <p:cNvSpPr/>
            <p:nvPr/>
          </p:nvSpPr>
          <p:spPr>
            <a:xfrm>
              <a:off x="3423993" y="1623669"/>
              <a:ext cx="286" cy="312"/>
            </a:xfrm>
            <a:custGeom>
              <a:rect b="b" l="l" r="r" t="t"/>
              <a:pathLst>
                <a:path extrusionOk="0" h="12" w="11">
                  <a:moveTo>
                    <a:pt x="11"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8"/>
            <p:cNvSpPr/>
            <p:nvPr/>
          </p:nvSpPr>
          <p:spPr>
            <a:xfrm>
              <a:off x="3423447" y="1624396"/>
              <a:ext cx="208" cy="208"/>
            </a:xfrm>
            <a:custGeom>
              <a:rect b="b" l="l" r="r" t="t"/>
              <a:pathLst>
                <a:path extrusionOk="0" h="8" w="8">
                  <a:moveTo>
                    <a:pt x="7"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8"/>
            <p:cNvSpPr/>
            <p:nvPr/>
          </p:nvSpPr>
          <p:spPr>
            <a:xfrm>
              <a:off x="3542267" y="1615846"/>
              <a:ext cx="26" cy="494"/>
            </a:xfrm>
            <a:custGeom>
              <a:rect b="b" l="l" r="r" t="t"/>
              <a:pathLst>
                <a:path extrusionOk="0" h="19" w="1">
                  <a:moveTo>
                    <a:pt x="0" y="1"/>
                  </a:moveTo>
                  <a:lnTo>
                    <a:pt x="0" y="18"/>
                  </a:lnTo>
                  <a:cubicBezTo>
                    <a:pt x="0" y="15"/>
                    <a:pt x="0"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8"/>
            <p:cNvSpPr/>
            <p:nvPr/>
          </p:nvSpPr>
          <p:spPr>
            <a:xfrm>
              <a:off x="3422355" y="1625956"/>
              <a:ext cx="208" cy="286"/>
            </a:xfrm>
            <a:custGeom>
              <a:rect b="b" l="l" r="r" t="t"/>
              <a:pathLst>
                <a:path extrusionOk="0" h="11" w="8">
                  <a:moveTo>
                    <a:pt x="7"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8"/>
            <p:cNvSpPr/>
            <p:nvPr/>
          </p:nvSpPr>
          <p:spPr>
            <a:xfrm>
              <a:off x="3422901" y="1625124"/>
              <a:ext cx="208" cy="312"/>
            </a:xfrm>
            <a:custGeom>
              <a:rect b="b" l="l" r="r" t="t"/>
              <a:pathLst>
                <a:path extrusionOk="0" h="12" w="8">
                  <a:moveTo>
                    <a:pt x="7"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8"/>
            <p:cNvSpPr/>
            <p:nvPr/>
          </p:nvSpPr>
          <p:spPr>
            <a:xfrm>
              <a:off x="3431529" y="1620134"/>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8"/>
            <p:cNvSpPr/>
            <p:nvPr/>
          </p:nvSpPr>
          <p:spPr>
            <a:xfrm>
              <a:off x="3424720" y="1623045"/>
              <a:ext cx="208" cy="208"/>
            </a:xfrm>
            <a:custGeom>
              <a:rect b="b" l="l" r="r" t="t"/>
              <a:pathLst>
                <a:path extrusionOk="0" h="8" w="8">
                  <a:moveTo>
                    <a:pt x="0" y="7"/>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8"/>
            <p:cNvSpPr/>
            <p:nvPr/>
          </p:nvSpPr>
          <p:spPr>
            <a:xfrm>
              <a:off x="3425344" y="1622395"/>
              <a:ext cx="208" cy="208"/>
            </a:xfrm>
            <a:custGeom>
              <a:rect b="b" l="l" r="r" t="t"/>
              <a:pathLst>
                <a:path extrusionOk="0" h="8" w="8">
                  <a:moveTo>
                    <a:pt x="8"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8"/>
            <p:cNvSpPr/>
            <p:nvPr/>
          </p:nvSpPr>
          <p:spPr>
            <a:xfrm>
              <a:off x="3429892" y="1620212"/>
              <a:ext cx="390" cy="26"/>
            </a:xfrm>
            <a:custGeom>
              <a:rect b="b" l="l" r="r" t="t"/>
              <a:pathLst>
                <a:path extrusionOk="0" h="1" w="15">
                  <a:moveTo>
                    <a:pt x="15"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8"/>
            <p:cNvSpPr/>
            <p:nvPr/>
          </p:nvSpPr>
          <p:spPr>
            <a:xfrm>
              <a:off x="3430724" y="1620134"/>
              <a:ext cx="390" cy="26"/>
            </a:xfrm>
            <a:custGeom>
              <a:rect b="b" l="l" r="r" t="t"/>
              <a:pathLst>
                <a:path extrusionOk="0" h="1" w="15">
                  <a:moveTo>
                    <a:pt x="1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8"/>
            <p:cNvSpPr/>
            <p:nvPr/>
          </p:nvSpPr>
          <p:spPr>
            <a:xfrm>
              <a:off x="3542267" y="1617223"/>
              <a:ext cx="26" cy="572"/>
            </a:xfrm>
            <a:custGeom>
              <a:rect b="b" l="l" r="r" t="t"/>
              <a:pathLst>
                <a:path extrusionOk="0" h="22" w="1">
                  <a:moveTo>
                    <a:pt x="0" y="21"/>
                  </a:moveTo>
                  <a:lnTo>
                    <a:pt x="0" y="0"/>
                  </a:lnTo>
                  <a:cubicBezTo>
                    <a:pt x="0" y="7"/>
                    <a:pt x="0" y="14"/>
                    <a:pt x="0"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8"/>
            <p:cNvSpPr/>
            <p:nvPr/>
          </p:nvSpPr>
          <p:spPr>
            <a:xfrm>
              <a:off x="3426981" y="1621408"/>
              <a:ext cx="130" cy="26"/>
            </a:xfrm>
            <a:custGeom>
              <a:rect b="b" l="l" r="r" t="t"/>
              <a:pathLst>
                <a:path extrusionOk="0" h="1" w="5">
                  <a:moveTo>
                    <a:pt x="4"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8"/>
            <p:cNvSpPr/>
            <p:nvPr/>
          </p:nvSpPr>
          <p:spPr>
            <a:xfrm>
              <a:off x="3542267" y="1614573"/>
              <a:ext cx="26" cy="494"/>
            </a:xfrm>
            <a:custGeom>
              <a:rect b="b" l="l" r="r" t="t"/>
              <a:pathLst>
                <a:path extrusionOk="0" h="19" w="1">
                  <a:moveTo>
                    <a:pt x="0" y="1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8"/>
            <p:cNvSpPr/>
            <p:nvPr/>
          </p:nvSpPr>
          <p:spPr>
            <a:xfrm>
              <a:off x="3428437" y="1620576"/>
              <a:ext cx="312" cy="208"/>
            </a:xfrm>
            <a:custGeom>
              <a:rect b="b" l="l" r="r" t="t"/>
              <a:pathLst>
                <a:path extrusionOk="0" h="8" w="12">
                  <a:moveTo>
                    <a:pt x="1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8"/>
            <p:cNvSpPr/>
            <p:nvPr/>
          </p:nvSpPr>
          <p:spPr>
            <a:xfrm>
              <a:off x="3427709" y="1620940"/>
              <a:ext cx="208" cy="130"/>
            </a:xfrm>
            <a:custGeom>
              <a:rect b="b" l="l" r="r" t="t"/>
              <a:pathLst>
                <a:path extrusionOk="0" h="5" w="8">
                  <a:moveTo>
                    <a:pt x="8"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8"/>
            <p:cNvSpPr/>
            <p:nvPr/>
          </p:nvSpPr>
          <p:spPr>
            <a:xfrm>
              <a:off x="3429165" y="1620394"/>
              <a:ext cx="390" cy="130"/>
            </a:xfrm>
            <a:custGeom>
              <a:rect b="b" l="l" r="r" t="t"/>
              <a:pathLst>
                <a:path extrusionOk="0" h="5" w="15">
                  <a:moveTo>
                    <a:pt x="15"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8"/>
            <p:cNvSpPr/>
            <p:nvPr/>
          </p:nvSpPr>
          <p:spPr>
            <a:xfrm>
              <a:off x="3417522" y="1625670"/>
              <a:ext cx="104" cy="26"/>
            </a:xfrm>
            <a:custGeom>
              <a:rect b="b" l="l" r="r" t="t"/>
              <a:pathLst>
                <a:path extrusionOk="0" h="1" w="4">
                  <a:moveTo>
                    <a:pt x="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8"/>
            <p:cNvSpPr/>
            <p:nvPr/>
          </p:nvSpPr>
          <p:spPr>
            <a:xfrm>
              <a:off x="3416872" y="1625852"/>
              <a:ext cx="208" cy="26"/>
            </a:xfrm>
            <a:custGeom>
              <a:rect b="b" l="l" r="r" t="t"/>
              <a:pathLst>
                <a:path extrusionOk="0" h="1" w="8">
                  <a:moveTo>
                    <a:pt x="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8"/>
            <p:cNvSpPr/>
            <p:nvPr/>
          </p:nvSpPr>
          <p:spPr>
            <a:xfrm>
              <a:off x="3325184" y="1712836"/>
              <a:ext cx="8290" cy="16321"/>
            </a:xfrm>
            <a:custGeom>
              <a:rect b="b" l="l" r="r" t="t"/>
              <a:pathLst>
                <a:path extrusionOk="0" h="628" w="319">
                  <a:moveTo>
                    <a:pt x="319" y="0"/>
                  </a:moveTo>
                  <a:cubicBezTo>
                    <a:pt x="298" y="193"/>
                    <a:pt x="154" y="414"/>
                    <a:pt x="0" y="627"/>
                  </a:cubicBezTo>
                  <a:cubicBezTo>
                    <a:pt x="154" y="414"/>
                    <a:pt x="298" y="193"/>
                    <a:pt x="31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8"/>
            <p:cNvSpPr/>
            <p:nvPr/>
          </p:nvSpPr>
          <p:spPr>
            <a:xfrm>
              <a:off x="3419601" y="1625488"/>
              <a:ext cx="312" cy="26"/>
            </a:xfrm>
            <a:custGeom>
              <a:rect b="b" l="l" r="r" t="t"/>
              <a:pathLst>
                <a:path extrusionOk="0" h="1" w="12">
                  <a:moveTo>
                    <a:pt x="1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8"/>
            <p:cNvSpPr/>
            <p:nvPr/>
          </p:nvSpPr>
          <p:spPr>
            <a:xfrm>
              <a:off x="3418145" y="1625488"/>
              <a:ext cx="208" cy="26"/>
            </a:xfrm>
            <a:custGeom>
              <a:rect b="b" l="l" r="r" t="t"/>
              <a:pathLst>
                <a:path extrusionOk="0" h="1" w="8">
                  <a:moveTo>
                    <a:pt x="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8"/>
            <p:cNvSpPr/>
            <p:nvPr/>
          </p:nvSpPr>
          <p:spPr>
            <a:xfrm>
              <a:off x="3297688" y="1840206"/>
              <a:ext cx="130" cy="676"/>
            </a:xfrm>
            <a:custGeom>
              <a:rect b="b" l="l" r="r" t="t"/>
              <a:pathLst>
                <a:path extrusionOk="0" h="26" w="5">
                  <a:moveTo>
                    <a:pt x="1" y="1"/>
                  </a:moveTo>
                  <a:cubicBezTo>
                    <a:pt x="1" y="8"/>
                    <a:pt x="4" y="18"/>
                    <a:pt x="4" y="25"/>
                  </a:cubicBezTo>
                  <a:cubicBezTo>
                    <a:pt x="4" y="18"/>
                    <a:pt x="1"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8"/>
            <p:cNvSpPr/>
            <p:nvPr/>
          </p:nvSpPr>
          <p:spPr>
            <a:xfrm>
              <a:off x="3421342" y="1625956"/>
              <a:ext cx="468" cy="208"/>
            </a:xfrm>
            <a:custGeom>
              <a:rect b="b" l="l" r="r" t="t"/>
              <a:pathLst>
                <a:path extrusionOk="0" h="8" w="18">
                  <a:moveTo>
                    <a:pt x="18"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8"/>
            <p:cNvSpPr/>
            <p:nvPr/>
          </p:nvSpPr>
          <p:spPr>
            <a:xfrm>
              <a:off x="3396965" y="1637858"/>
              <a:ext cx="8212" cy="2313"/>
            </a:xfrm>
            <a:custGeom>
              <a:rect b="b" l="l" r="r" t="t"/>
              <a:pathLst>
                <a:path extrusionOk="0" h="89" w="316">
                  <a:moveTo>
                    <a:pt x="0" y="11"/>
                  </a:moveTo>
                  <a:cubicBezTo>
                    <a:pt x="105" y="8"/>
                    <a:pt x="214" y="1"/>
                    <a:pt x="315" y="88"/>
                  </a:cubicBezTo>
                  <a:cubicBezTo>
                    <a:pt x="214" y="1"/>
                    <a:pt x="105" y="8"/>
                    <a:pt x="0"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8"/>
            <p:cNvSpPr/>
            <p:nvPr/>
          </p:nvSpPr>
          <p:spPr>
            <a:xfrm>
              <a:off x="3418795" y="1625488"/>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8"/>
            <p:cNvSpPr/>
            <p:nvPr/>
          </p:nvSpPr>
          <p:spPr>
            <a:xfrm>
              <a:off x="3420432" y="1625670"/>
              <a:ext cx="390" cy="130"/>
            </a:xfrm>
            <a:custGeom>
              <a:rect b="b" l="l" r="r" t="t"/>
              <a:pathLst>
                <a:path extrusionOk="0" h="5" w="15">
                  <a:moveTo>
                    <a:pt x="15"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8"/>
            <p:cNvSpPr/>
            <p:nvPr/>
          </p:nvSpPr>
          <p:spPr>
            <a:xfrm>
              <a:off x="3292230" y="1858502"/>
              <a:ext cx="208" cy="26"/>
            </a:xfrm>
            <a:custGeom>
              <a:rect b="b" l="l" r="r" t="t"/>
              <a:pathLst>
                <a:path extrusionOk="0" h="1" w="8">
                  <a:moveTo>
                    <a:pt x="8"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8"/>
            <p:cNvSpPr/>
            <p:nvPr/>
          </p:nvSpPr>
          <p:spPr>
            <a:xfrm>
              <a:off x="3293322" y="1858684"/>
              <a:ext cx="312" cy="104"/>
            </a:xfrm>
            <a:custGeom>
              <a:rect b="b" l="l" r="r" t="t"/>
              <a:pathLst>
                <a:path extrusionOk="0" h="4" w="12">
                  <a:moveTo>
                    <a:pt x="11"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8"/>
            <p:cNvSpPr/>
            <p:nvPr/>
          </p:nvSpPr>
          <p:spPr>
            <a:xfrm>
              <a:off x="4997972" y="2312811"/>
              <a:ext cx="29965" cy="23286"/>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8"/>
            <p:cNvSpPr/>
            <p:nvPr/>
          </p:nvSpPr>
          <p:spPr>
            <a:xfrm>
              <a:off x="4957767" y="2323414"/>
              <a:ext cx="32148" cy="38983"/>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8"/>
            <p:cNvSpPr/>
            <p:nvPr/>
          </p:nvSpPr>
          <p:spPr>
            <a:xfrm>
              <a:off x="4976401" y="2199110"/>
              <a:ext cx="157803" cy="122745"/>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8"/>
            <p:cNvSpPr/>
            <p:nvPr/>
          </p:nvSpPr>
          <p:spPr>
            <a:xfrm>
              <a:off x="5105331" y="2126342"/>
              <a:ext cx="87998" cy="65621"/>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8"/>
            <p:cNvSpPr/>
            <p:nvPr/>
          </p:nvSpPr>
          <p:spPr>
            <a:xfrm>
              <a:off x="4820365" y="2457100"/>
              <a:ext cx="25157" cy="42128"/>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8"/>
            <p:cNvSpPr/>
            <p:nvPr/>
          </p:nvSpPr>
          <p:spPr>
            <a:xfrm>
              <a:off x="4179952" y="1976023"/>
              <a:ext cx="847517" cy="551116"/>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8"/>
            <p:cNvSpPr/>
            <p:nvPr/>
          </p:nvSpPr>
          <p:spPr>
            <a:xfrm>
              <a:off x="4657234" y="2535040"/>
              <a:ext cx="30251" cy="22298"/>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8"/>
            <p:cNvSpPr/>
            <p:nvPr/>
          </p:nvSpPr>
          <p:spPr>
            <a:xfrm>
              <a:off x="4276760" y="2375651"/>
              <a:ext cx="468" cy="832"/>
            </a:xfrm>
            <a:custGeom>
              <a:rect b="b" l="l" r="r" t="t"/>
              <a:pathLst>
                <a:path extrusionOk="0" h="32" w="18">
                  <a:moveTo>
                    <a:pt x="0" y="0"/>
                  </a:moveTo>
                  <a:cubicBezTo>
                    <a:pt x="7" y="11"/>
                    <a:pt x="14" y="21"/>
                    <a:pt x="18" y="32"/>
                  </a:cubicBezTo>
                  <a:cubicBezTo>
                    <a:pt x="14" y="21"/>
                    <a:pt x="7"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8"/>
            <p:cNvSpPr/>
            <p:nvPr/>
          </p:nvSpPr>
          <p:spPr>
            <a:xfrm>
              <a:off x="4437890" y="2400289"/>
              <a:ext cx="5302" cy="3950"/>
            </a:xfrm>
            <a:custGeom>
              <a:rect b="b" l="l" r="r" t="t"/>
              <a:pathLst>
                <a:path extrusionOk="0" h="152" w="204">
                  <a:moveTo>
                    <a:pt x="203" y="22"/>
                  </a:moveTo>
                  <a:cubicBezTo>
                    <a:pt x="74" y="1"/>
                    <a:pt x="32" y="88"/>
                    <a:pt x="0" y="151"/>
                  </a:cubicBezTo>
                  <a:cubicBezTo>
                    <a:pt x="32" y="88"/>
                    <a:pt x="74" y="1"/>
                    <a:pt x="203"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8"/>
            <p:cNvSpPr/>
            <p:nvPr/>
          </p:nvSpPr>
          <p:spPr>
            <a:xfrm>
              <a:off x="4275928" y="2374742"/>
              <a:ext cx="676" cy="832"/>
            </a:xfrm>
            <a:custGeom>
              <a:rect b="b" l="l" r="r" t="t"/>
              <a:pathLst>
                <a:path extrusionOk="0" h="32" w="26">
                  <a:moveTo>
                    <a:pt x="1" y="0"/>
                  </a:moveTo>
                  <a:cubicBezTo>
                    <a:pt x="11" y="11"/>
                    <a:pt x="18" y="21"/>
                    <a:pt x="25" y="32"/>
                  </a:cubicBezTo>
                  <a:cubicBezTo>
                    <a:pt x="18" y="21"/>
                    <a:pt x="11" y="11"/>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8"/>
            <p:cNvSpPr/>
            <p:nvPr/>
          </p:nvSpPr>
          <p:spPr>
            <a:xfrm>
              <a:off x="4277305" y="2376561"/>
              <a:ext cx="390" cy="832"/>
            </a:xfrm>
            <a:custGeom>
              <a:rect b="b" l="l" r="r" t="t"/>
              <a:pathLst>
                <a:path extrusionOk="0" h="32" w="15">
                  <a:moveTo>
                    <a:pt x="0" y="0"/>
                  </a:moveTo>
                  <a:cubicBezTo>
                    <a:pt x="7" y="11"/>
                    <a:pt x="11" y="21"/>
                    <a:pt x="14" y="32"/>
                  </a:cubicBezTo>
                  <a:cubicBezTo>
                    <a:pt x="11" y="21"/>
                    <a:pt x="7"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8"/>
            <p:cNvSpPr/>
            <p:nvPr/>
          </p:nvSpPr>
          <p:spPr>
            <a:xfrm>
              <a:off x="4373568" y="2411854"/>
              <a:ext cx="1559" cy="936"/>
            </a:xfrm>
            <a:custGeom>
              <a:rect b="b" l="l" r="r" t="t"/>
              <a:pathLst>
                <a:path extrusionOk="0" h="36" w="60">
                  <a:moveTo>
                    <a:pt x="60" y="0"/>
                  </a:moveTo>
                  <a:lnTo>
                    <a:pt x="60" y="0"/>
                  </a:lnTo>
                  <a:cubicBezTo>
                    <a:pt x="39" y="7"/>
                    <a:pt x="18" y="21"/>
                    <a:pt x="0" y="35"/>
                  </a:cubicBezTo>
                  <a:cubicBezTo>
                    <a:pt x="18" y="21"/>
                    <a:pt x="39" y="11"/>
                    <a:pt x="6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8"/>
            <p:cNvSpPr/>
            <p:nvPr/>
          </p:nvSpPr>
          <p:spPr>
            <a:xfrm>
              <a:off x="4384847" y="2419676"/>
              <a:ext cx="26" cy="286"/>
            </a:xfrm>
            <a:custGeom>
              <a:rect b="b" l="l" r="r" t="t"/>
              <a:pathLst>
                <a:path extrusionOk="0" h="11" w="1">
                  <a:moveTo>
                    <a:pt x="0" y="7"/>
                  </a:moveTo>
                  <a:lnTo>
                    <a:pt x="0" y="0"/>
                  </a:ln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8"/>
            <p:cNvSpPr/>
            <p:nvPr/>
          </p:nvSpPr>
          <p:spPr>
            <a:xfrm>
              <a:off x="4271302" y="2370999"/>
              <a:ext cx="832" cy="572"/>
            </a:xfrm>
            <a:custGeom>
              <a:rect b="b" l="l" r="r" t="t"/>
              <a:pathLst>
                <a:path extrusionOk="0" h="22" w="32">
                  <a:moveTo>
                    <a:pt x="0" y="1"/>
                  </a:moveTo>
                  <a:lnTo>
                    <a:pt x="32"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8"/>
            <p:cNvSpPr/>
            <p:nvPr/>
          </p:nvSpPr>
          <p:spPr>
            <a:xfrm>
              <a:off x="4273199" y="2372377"/>
              <a:ext cx="858" cy="650"/>
            </a:xfrm>
            <a:custGeom>
              <a:rect b="b" l="l" r="r" t="t"/>
              <a:pathLst>
                <a:path extrusionOk="0" h="25" w="33">
                  <a:moveTo>
                    <a:pt x="1" y="0"/>
                  </a:moveTo>
                  <a:lnTo>
                    <a:pt x="32"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8"/>
            <p:cNvSpPr/>
            <p:nvPr/>
          </p:nvSpPr>
          <p:spPr>
            <a:xfrm>
              <a:off x="4272212" y="2371649"/>
              <a:ext cx="832" cy="650"/>
            </a:xfrm>
            <a:custGeom>
              <a:rect b="b" l="l" r="r" t="t"/>
              <a:pathLst>
                <a:path extrusionOk="0" h="25" w="32">
                  <a:moveTo>
                    <a:pt x="0" y="0"/>
                  </a:moveTo>
                  <a:lnTo>
                    <a:pt x="32"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8"/>
            <p:cNvSpPr/>
            <p:nvPr/>
          </p:nvSpPr>
          <p:spPr>
            <a:xfrm>
              <a:off x="4486930" y="2402576"/>
              <a:ext cx="286" cy="286"/>
            </a:xfrm>
            <a:custGeom>
              <a:rect b="b" l="l" r="r" t="t"/>
              <a:pathLst>
                <a:path extrusionOk="0" h="11" w="11">
                  <a:moveTo>
                    <a:pt x="11" y="1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8"/>
            <p:cNvSpPr/>
            <p:nvPr/>
          </p:nvSpPr>
          <p:spPr>
            <a:xfrm>
              <a:off x="4227069" y="2290928"/>
              <a:ext cx="208" cy="494"/>
            </a:xfrm>
            <a:custGeom>
              <a:rect b="b" l="l" r="r" t="t"/>
              <a:pathLst>
                <a:path extrusionOk="0" h="19" w="8">
                  <a:moveTo>
                    <a:pt x="8" y="1"/>
                  </a:moveTo>
                  <a:lnTo>
                    <a:pt x="8" y="1"/>
                  </a:lnTo>
                  <a:lnTo>
                    <a:pt x="1" y="18"/>
                  </a:lnTo>
                  <a:lnTo>
                    <a:pt x="1"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8"/>
            <p:cNvSpPr/>
            <p:nvPr/>
          </p:nvSpPr>
          <p:spPr>
            <a:xfrm>
              <a:off x="4274213" y="2373105"/>
              <a:ext cx="832" cy="754"/>
            </a:xfrm>
            <a:custGeom>
              <a:rect b="b" l="l" r="r" t="t"/>
              <a:pathLst>
                <a:path extrusionOk="0" h="29" w="32">
                  <a:moveTo>
                    <a:pt x="0" y="0"/>
                  </a:moveTo>
                  <a:cubicBezTo>
                    <a:pt x="11" y="11"/>
                    <a:pt x="21" y="21"/>
                    <a:pt x="32" y="28"/>
                  </a:cubicBezTo>
                  <a:cubicBezTo>
                    <a:pt x="21" y="21"/>
                    <a:pt x="11"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8"/>
            <p:cNvSpPr/>
            <p:nvPr/>
          </p:nvSpPr>
          <p:spPr>
            <a:xfrm>
              <a:off x="4275018" y="2373832"/>
              <a:ext cx="858" cy="754"/>
            </a:xfrm>
            <a:custGeom>
              <a:rect b="b" l="l" r="r" t="t"/>
              <a:pathLst>
                <a:path extrusionOk="0" h="29" w="33">
                  <a:moveTo>
                    <a:pt x="1" y="0"/>
                  </a:moveTo>
                  <a:cubicBezTo>
                    <a:pt x="11" y="11"/>
                    <a:pt x="22" y="21"/>
                    <a:pt x="32" y="28"/>
                  </a:cubicBezTo>
                  <a:cubicBezTo>
                    <a:pt x="22" y="21"/>
                    <a:pt x="11" y="11"/>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8"/>
            <p:cNvSpPr/>
            <p:nvPr/>
          </p:nvSpPr>
          <p:spPr>
            <a:xfrm>
              <a:off x="4266468" y="2365256"/>
              <a:ext cx="312" cy="208"/>
            </a:xfrm>
            <a:custGeom>
              <a:rect b="b" l="l" r="r" t="t"/>
              <a:pathLst>
                <a:path extrusionOk="0" h="8" w="12">
                  <a:moveTo>
                    <a:pt x="1" y="1"/>
                  </a:moveTo>
                  <a:lnTo>
                    <a:pt x="1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8"/>
            <p:cNvSpPr/>
            <p:nvPr/>
          </p:nvSpPr>
          <p:spPr>
            <a:xfrm>
              <a:off x="4268469" y="2367075"/>
              <a:ext cx="2859" cy="3950"/>
            </a:xfrm>
            <a:custGeom>
              <a:rect b="b" l="l" r="r" t="t"/>
              <a:pathLst>
                <a:path extrusionOk="0" h="152" w="110">
                  <a:moveTo>
                    <a:pt x="1" y="1"/>
                  </a:moveTo>
                  <a:cubicBezTo>
                    <a:pt x="43" y="50"/>
                    <a:pt x="78" y="99"/>
                    <a:pt x="109" y="152"/>
                  </a:cubicBezTo>
                  <a:cubicBezTo>
                    <a:pt x="78" y="99"/>
                    <a:pt x="43" y="50"/>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8"/>
            <p:cNvSpPr/>
            <p:nvPr/>
          </p:nvSpPr>
          <p:spPr>
            <a:xfrm>
              <a:off x="4250381" y="2321777"/>
              <a:ext cx="3379" cy="5302"/>
            </a:xfrm>
            <a:custGeom>
              <a:rect b="b" l="l" r="r" t="t"/>
              <a:pathLst>
                <a:path extrusionOk="0" h="204" w="130">
                  <a:moveTo>
                    <a:pt x="0" y="1"/>
                  </a:moveTo>
                  <a:cubicBezTo>
                    <a:pt x="0" y="39"/>
                    <a:pt x="70" y="127"/>
                    <a:pt x="130" y="204"/>
                  </a:cubicBezTo>
                  <a:cubicBezTo>
                    <a:pt x="70" y="127"/>
                    <a:pt x="0" y="39"/>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8"/>
            <p:cNvSpPr/>
            <p:nvPr/>
          </p:nvSpPr>
          <p:spPr>
            <a:xfrm>
              <a:off x="4267846" y="2366451"/>
              <a:ext cx="286" cy="286"/>
            </a:xfrm>
            <a:custGeom>
              <a:rect b="b" l="l" r="r" t="t"/>
              <a:pathLst>
                <a:path extrusionOk="0" h="11" w="11">
                  <a:moveTo>
                    <a:pt x="0" y="0"/>
                  </a:moveTo>
                  <a:lnTo>
                    <a:pt x="1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8"/>
            <p:cNvSpPr/>
            <p:nvPr/>
          </p:nvSpPr>
          <p:spPr>
            <a:xfrm>
              <a:off x="4425779" y="2413673"/>
              <a:ext cx="1040" cy="390"/>
            </a:xfrm>
            <a:custGeom>
              <a:rect b="b" l="l" r="r" t="t"/>
              <a:pathLst>
                <a:path extrusionOk="0" h="15" w="40">
                  <a:moveTo>
                    <a:pt x="39" y="0"/>
                  </a:moveTo>
                  <a:lnTo>
                    <a:pt x="1" y="14"/>
                  </a:lnTo>
                  <a:lnTo>
                    <a:pt x="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8"/>
            <p:cNvSpPr/>
            <p:nvPr/>
          </p:nvSpPr>
          <p:spPr>
            <a:xfrm>
              <a:off x="4378479" y="2408293"/>
              <a:ext cx="1559" cy="676"/>
            </a:xfrm>
            <a:custGeom>
              <a:rect b="b" l="l" r="r" t="t"/>
              <a:pathLst>
                <a:path extrusionOk="0" h="26" w="60">
                  <a:moveTo>
                    <a:pt x="0" y="25"/>
                  </a:moveTo>
                  <a:cubicBezTo>
                    <a:pt x="18" y="11"/>
                    <a:pt x="39" y="1"/>
                    <a:pt x="60" y="1"/>
                  </a:cubicBezTo>
                  <a:cubicBezTo>
                    <a:pt x="39" y="1"/>
                    <a:pt x="18" y="11"/>
                    <a:pt x="0"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8"/>
            <p:cNvSpPr/>
            <p:nvPr/>
          </p:nvSpPr>
          <p:spPr>
            <a:xfrm>
              <a:off x="4486566" y="2402030"/>
              <a:ext cx="208" cy="286"/>
            </a:xfrm>
            <a:custGeom>
              <a:rect b="b" l="l" r="r" t="t"/>
              <a:pathLst>
                <a:path extrusionOk="0" h="11" w="8">
                  <a:moveTo>
                    <a:pt x="0" y="0"/>
                  </a:moveTo>
                  <a:cubicBezTo>
                    <a:pt x="0" y="4"/>
                    <a:pt x="4" y="7"/>
                    <a:pt x="7" y="11"/>
                  </a:cubicBezTo>
                  <a:cubicBezTo>
                    <a:pt x="4" y="7"/>
                    <a:pt x="0" y="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8"/>
            <p:cNvSpPr/>
            <p:nvPr/>
          </p:nvSpPr>
          <p:spPr>
            <a:xfrm>
              <a:off x="4487216" y="2402836"/>
              <a:ext cx="3742" cy="1949"/>
            </a:xfrm>
            <a:custGeom>
              <a:rect b="b" l="l" r="r" t="t"/>
              <a:pathLst>
                <a:path extrusionOk="0" h="75" w="144">
                  <a:moveTo>
                    <a:pt x="0" y="1"/>
                  </a:moveTo>
                  <a:lnTo>
                    <a:pt x="0" y="1"/>
                  </a:lnTo>
                  <a:cubicBezTo>
                    <a:pt x="42" y="36"/>
                    <a:pt x="91" y="60"/>
                    <a:pt x="143" y="74"/>
                  </a:cubicBezTo>
                  <a:cubicBezTo>
                    <a:pt x="91" y="57"/>
                    <a:pt x="42" y="36"/>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8"/>
            <p:cNvSpPr/>
            <p:nvPr/>
          </p:nvSpPr>
          <p:spPr>
            <a:xfrm>
              <a:off x="4235178" y="2290668"/>
              <a:ext cx="1663" cy="1299"/>
            </a:xfrm>
            <a:custGeom>
              <a:rect b="b" l="l" r="r" t="t"/>
              <a:pathLst>
                <a:path extrusionOk="0" h="50" w="64">
                  <a:moveTo>
                    <a:pt x="64" y="49"/>
                  </a:moveTo>
                  <a:cubicBezTo>
                    <a:pt x="43" y="32"/>
                    <a:pt x="22" y="14"/>
                    <a:pt x="1" y="0"/>
                  </a:cubicBezTo>
                  <a:cubicBezTo>
                    <a:pt x="22" y="14"/>
                    <a:pt x="43" y="32"/>
                    <a:pt x="64" y="4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8"/>
            <p:cNvSpPr/>
            <p:nvPr/>
          </p:nvSpPr>
          <p:spPr>
            <a:xfrm>
              <a:off x="4486748" y="2402290"/>
              <a:ext cx="208" cy="312"/>
            </a:xfrm>
            <a:custGeom>
              <a:rect b="b" l="l" r="r" t="t"/>
              <a:pathLst>
                <a:path extrusionOk="0" h="12" w="8">
                  <a:moveTo>
                    <a:pt x="0" y="1"/>
                  </a:moveTo>
                  <a:cubicBezTo>
                    <a:pt x="0" y="4"/>
                    <a:pt x="4" y="8"/>
                    <a:pt x="7" y="11"/>
                  </a:cubicBezTo>
                  <a:cubicBezTo>
                    <a:pt x="4" y="8"/>
                    <a:pt x="0"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8"/>
            <p:cNvSpPr/>
            <p:nvPr/>
          </p:nvSpPr>
          <p:spPr>
            <a:xfrm>
              <a:off x="4491114" y="2404759"/>
              <a:ext cx="390" cy="104"/>
            </a:xfrm>
            <a:custGeom>
              <a:rect b="b" l="l" r="r" t="t"/>
              <a:pathLst>
                <a:path extrusionOk="0" h="4" w="15">
                  <a:moveTo>
                    <a:pt x="0" y="0"/>
                  </a:moveTo>
                  <a:lnTo>
                    <a:pt x="1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8"/>
            <p:cNvSpPr/>
            <p:nvPr/>
          </p:nvSpPr>
          <p:spPr>
            <a:xfrm>
              <a:off x="4384925" y="2418663"/>
              <a:ext cx="130" cy="754"/>
            </a:xfrm>
            <a:custGeom>
              <a:rect b="b" l="l" r="r" t="t"/>
              <a:pathLst>
                <a:path extrusionOk="0" h="29" w="5">
                  <a:moveTo>
                    <a:pt x="4" y="1"/>
                  </a:moveTo>
                  <a:cubicBezTo>
                    <a:pt x="1" y="11"/>
                    <a:pt x="1" y="18"/>
                    <a:pt x="1" y="29"/>
                  </a:cubicBezTo>
                  <a:cubicBezTo>
                    <a:pt x="1" y="18"/>
                    <a:pt x="1" y="11"/>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8"/>
            <p:cNvSpPr/>
            <p:nvPr/>
          </p:nvSpPr>
          <p:spPr>
            <a:xfrm>
              <a:off x="4250381" y="2318320"/>
              <a:ext cx="650" cy="3482"/>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8"/>
            <p:cNvSpPr/>
            <p:nvPr/>
          </p:nvSpPr>
          <p:spPr>
            <a:xfrm>
              <a:off x="4427052" y="2413309"/>
              <a:ext cx="572" cy="286"/>
            </a:xfrm>
            <a:custGeom>
              <a:rect b="b" l="l" r="r" t="t"/>
              <a:pathLst>
                <a:path extrusionOk="0" h="11" w="22">
                  <a:moveTo>
                    <a:pt x="1" y="11"/>
                  </a:moveTo>
                  <a:lnTo>
                    <a:pt x="2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8"/>
            <p:cNvSpPr/>
            <p:nvPr/>
          </p:nvSpPr>
          <p:spPr>
            <a:xfrm>
              <a:off x="4793363" y="2104252"/>
              <a:ext cx="3015" cy="1014"/>
            </a:xfrm>
            <a:custGeom>
              <a:rect b="b" l="l" r="r" t="t"/>
              <a:pathLst>
                <a:path extrusionOk="0" h="39" w="116">
                  <a:moveTo>
                    <a:pt x="0" y="39"/>
                  </a:moveTo>
                  <a:cubicBezTo>
                    <a:pt x="39" y="25"/>
                    <a:pt x="77" y="11"/>
                    <a:pt x="116" y="0"/>
                  </a:cubicBezTo>
                  <a:cubicBezTo>
                    <a:pt x="77" y="11"/>
                    <a:pt x="39" y="25"/>
                    <a:pt x="0" y="3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8"/>
            <p:cNvSpPr/>
            <p:nvPr/>
          </p:nvSpPr>
          <p:spPr>
            <a:xfrm>
              <a:off x="4480641" y="2171744"/>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8"/>
            <p:cNvSpPr/>
            <p:nvPr/>
          </p:nvSpPr>
          <p:spPr>
            <a:xfrm>
              <a:off x="4609935" y="2190040"/>
              <a:ext cx="312" cy="208"/>
            </a:xfrm>
            <a:custGeom>
              <a:rect b="b" l="l" r="r" t="t"/>
              <a:pathLst>
                <a:path extrusionOk="0" h="8" w="12">
                  <a:moveTo>
                    <a:pt x="1" y="7"/>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8"/>
            <p:cNvSpPr/>
            <p:nvPr/>
          </p:nvSpPr>
          <p:spPr>
            <a:xfrm>
              <a:off x="4608401" y="2191028"/>
              <a:ext cx="182" cy="130"/>
            </a:xfrm>
            <a:custGeom>
              <a:rect b="b" l="l" r="r" t="t"/>
              <a:pathLst>
                <a:path extrusionOk="0" h="5" w="7">
                  <a:moveTo>
                    <a:pt x="0" y="4"/>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8"/>
            <p:cNvSpPr/>
            <p:nvPr/>
          </p:nvSpPr>
          <p:spPr>
            <a:xfrm>
              <a:off x="4654427" y="2179125"/>
              <a:ext cx="3197" cy="572"/>
            </a:xfrm>
            <a:custGeom>
              <a:rect b="b" l="l" r="r" t="t"/>
              <a:pathLst>
                <a:path extrusionOk="0" h="22" w="123">
                  <a:moveTo>
                    <a:pt x="0" y="0"/>
                  </a:moveTo>
                  <a:lnTo>
                    <a:pt x="0" y="0"/>
                  </a:lnTo>
                  <a:cubicBezTo>
                    <a:pt x="46" y="11"/>
                    <a:pt x="88" y="18"/>
                    <a:pt x="123" y="21"/>
                  </a:cubicBezTo>
                  <a:cubicBezTo>
                    <a:pt x="88" y="18"/>
                    <a:pt x="46"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8"/>
            <p:cNvSpPr/>
            <p:nvPr/>
          </p:nvSpPr>
          <p:spPr>
            <a:xfrm>
              <a:off x="4604191" y="2193029"/>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8"/>
            <p:cNvSpPr/>
            <p:nvPr/>
          </p:nvSpPr>
          <p:spPr>
            <a:xfrm>
              <a:off x="4611572" y="2188949"/>
              <a:ext cx="390" cy="208"/>
            </a:xfrm>
            <a:custGeom>
              <a:rect b="b" l="l" r="r" t="t"/>
              <a:pathLst>
                <a:path extrusionOk="0" h="8" w="15">
                  <a:moveTo>
                    <a:pt x="1" y="7"/>
                  </a:move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8"/>
            <p:cNvSpPr/>
            <p:nvPr/>
          </p:nvSpPr>
          <p:spPr>
            <a:xfrm>
              <a:off x="4805812" y="2084318"/>
              <a:ext cx="1663" cy="1377"/>
            </a:xfrm>
            <a:custGeom>
              <a:rect b="b" l="l" r="r" t="t"/>
              <a:pathLst>
                <a:path extrusionOk="0" h="53" w="64">
                  <a:moveTo>
                    <a:pt x="64" y="53"/>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8"/>
            <p:cNvSpPr/>
            <p:nvPr/>
          </p:nvSpPr>
          <p:spPr>
            <a:xfrm>
              <a:off x="4489919" y="2173927"/>
              <a:ext cx="10318" cy="390"/>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8"/>
            <p:cNvSpPr/>
            <p:nvPr/>
          </p:nvSpPr>
          <p:spPr>
            <a:xfrm>
              <a:off x="4602918" y="2193393"/>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8"/>
            <p:cNvSpPr/>
            <p:nvPr/>
          </p:nvSpPr>
          <p:spPr>
            <a:xfrm>
              <a:off x="4606920" y="2191937"/>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8"/>
            <p:cNvSpPr/>
            <p:nvPr/>
          </p:nvSpPr>
          <p:spPr>
            <a:xfrm>
              <a:off x="4370553" y="2056666"/>
              <a:ext cx="130" cy="468"/>
            </a:xfrm>
            <a:custGeom>
              <a:rect b="b" l="l" r="r" t="t"/>
              <a:pathLst>
                <a:path extrusionOk="0" h="18" w="5">
                  <a:moveTo>
                    <a:pt x="1" y="0"/>
                  </a:moveTo>
                  <a:cubicBezTo>
                    <a:pt x="1" y="4"/>
                    <a:pt x="4" y="11"/>
                    <a:pt x="4" y="18"/>
                  </a:cubicBezTo>
                  <a:cubicBezTo>
                    <a:pt x="4" y="11"/>
                    <a:pt x="4" y="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8"/>
            <p:cNvSpPr/>
            <p:nvPr/>
          </p:nvSpPr>
          <p:spPr>
            <a:xfrm>
              <a:off x="4588286" y="2187857"/>
              <a:ext cx="2651" cy="208"/>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8"/>
            <p:cNvSpPr/>
            <p:nvPr/>
          </p:nvSpPr>
          <p:spPr>
            <a:xfrm>
              <a:off x="4601930" y="2193497"/>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8"/>
            <p:cNvSpPr/>
            <p:nvPr/>
          </p:nvSpPr>
          <p:spPr>
            <a:xfrm>
              <a:off x="4762047" y="2044919"/>
              <a:ext cx="10603" cy="20947"/>
            </a:xfrm>
            <a:custGeom>
              <a:rect b="b" l="l" r="r" t="t"/>
              <a:pathLst>
                <a:path extrusionOk="0" h="806" w="408">
                  <a:moveTo>
                    <a:pt x="407" y="1"/>
                  </a:moveTo>
                  <a:lnTo>
                    <a:pt x="1" y="806"/>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8"/>
            <p:cNvSpPr/>
            <p:nvPr/>
          </p:nvSpPr>
          <p:spPr>
            <a:xfrm>
              <a:off x="4801082" y="2079848"/>
              <a:ext cx="1481" cy="1481"/>
            </a:xfrm>
            <a:custGeom>
              <a:rect b="b" l="l" r="r" t="t"/>
              <a:pathLst>
                <a:path extrusionOk="0" h="57" w="57">
                  <a:moveTo>
                    <a:pt x="1" y="1"/>
                  </a:moveTo>
                  <a:cubicBezTo>
                    <a:pt x="15" y="18"/>
                    <a:pt x="36" y="36"/>
                    <a:pt x="57" y="57"/>
                  </a:cubicBezTo>
                  <a:cubicBezTo>
                    <a:pt x="36" y="36"/>
                    <a:pt x="18" y="1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8"/>
            <p:cNvSpPr/>
            <p:nvPr/>
          </p:nvSpPr>
          <p:spPr>
            <a:xfrm>
              <a:off x="4574642" y="2184037"/>
              <a:ext cx="1299" cy="754"/>
            </a:xfrm>
            <a:custGeom>
              <a:rect b="b" l="l" r="r" t="t"/>
              <a:pathLst>
                <a:path extrusionOk="0" h="29" w="50">
                  <a:moveTo>
                    <a:pt x="0" y="0"/>
                  </a:moveTo>
                  <a:lnTo>
                    <a:pt x="49" y="2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8"/>
            <p:cNvSpPr/>
            <p:nvPr/>
          </p:nvSpPr>
          <p:spPr>
            <a:xfrm>
              <a:off x="4181693" y="2221798"/>
              <a:ext cx="104" cy="468"/>
            </a:xfrm>
            <a:custGeom>
              <a:rect b="b" l="l" r="r" t="t"/>
              <a:pathLst>
                <a:path extrusionOk="0" h="18" w="4">
                  <a:moveTo>
                    <a:pt x="4" y="0"/>
                  </a:moveTo>
                  <a:lnTo>
                    <a:pt x="4" y="0"/>
                  </a:lnTo>
                  <a:cubicBezTo>
                    <a:pt x="4" y="7"/>
                    <a:pt x="0" y="11"/>
                    <a:pt x="0" y="18"/>
                  </a:cubicBezTo>
                  <a:cubicBezTo>
                    <a:pt x="4" y="11"/>
                    <a:pt x="4" y="7"/>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8"/>
            <p:cNvSpPr/>
            <p:nvPr/>
          </p:nvSpPr>
          <p:spPr>
            <a:xfrm>
              <a:off x="4181953" y="2220057"/>
              <a:ext cx="26" cy="208"/>
            </a:xfrm>
            <a:custGeom>
              <a:rect b="b" l="l" r="r" t="t"/>
              <a:pathLst>
                <a:path extrusionOk="0" h="8" w="1">
                  <a:moveTo>
                    <a:pt x="1" y="1"/>
                  </a:moveTo>
                  <a:lnTo>
                    <a:pt x="1" y="8"/>
                  </a:lnTo>
                  <a:cubicBezTo>
                    <a:pt x="1" y="8"/>
                    <a:pt x="1"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8"/>
            <p:cNvSpPr/>
            <p:nvPr/>
          </p:nvSpPr>
          <p:spPr>
            <a:xfrm>
              <a:off x="4202328" y="2209246"/>
              <a:ext cx="2131" cy="1299"/>
            </a:xfrm>
            <a:custGeom>
              <a:rect b="b" l="l" r="r" t="t"/>
              <a:pathLst>
                <a:path extrusionOk="0" h="50" w="82">
                  <a:moveTo>
                    <a:pt x="81" y="49"/>
                  </a:moveTo>
                  <a:cubicBezTo>
                    <a:pt x="57" y="32"/>
                    <a:pt x="29" y="14"/>
                    <a:pt x="1" y="0"/>
                  </a:cubicBezTo>
                  <a:cubicBezTo>
                    <a:pt x="29" y="14"/>
                    <a:pt x="57" y="32"/>
                    <a:pt x="81" y="4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8"/>
            <p:cNvSpPr/>
            <p:nvPr/>
          </p:nvSpPr>
          <p:spPr>
            <a:xfrm>
              <a:off x="4180602" y="2224969"/>
              <a:ext cx="208" cy="494"/>
            </a:xfrm>
            <a:custGeom>
              <a:rect b="b" l="l" r="r" t="t"/>
              <a:pathLst>
                <a:path extrusionOk="0" h="19" w="8">
                  <a:moveTo>
                    <a:pt x="7" y="1"/>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8"/>
            <p:cNvSpPr/>
            <p:nvPr/>
          </p:nvSpPr>
          <p:spPr>
            <a:xfrm>
              <a:off x="4268937" y="2183673"/>
              <a:ext cx="26" cy="2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8"/>
            <p:cNvSpPr/>
            <p:nvPr/>
          </p:nvSpPr>
          <p:spPr>
            <a:xfrm>
              <a:off x="4181875" y="2220889"/>
              <a:ext cx="26" cy="390"/>
            </a:xfrm>
            <a:custGeom>
              <a:rect b="b" l="l" r="r" t="t"/>
              <a:pathLst>
                <a:path extrusionOk="0" h="15" w="1">
                  <a:moveTo>
                    <a:pt x="0" y="0"/>
                  </a:moveTo>
                  <a:lnTo>
                    <a:pt x="0" y="14"/>
                  </a:lnTo>
                  <a:cubicBezTo>
                    <a:pt x="0" y="11"/>
                    <a:pt x="0" y="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8"/>
            <p:cNvSpPr/>
            <p:nvPr/>
          </p:nvSpPr>
          <p:spPr>
            <a:xfrm>
              <a:off x="4181043" y="2223877"/>
              <a:ext cx="208" cy="572"/>
            </a:xfrm>
            <a:custGeom>
              <a:rect b="b" l="l" r="r" t="t"/>
              <a:pathLst>
                <a:path extrusionOk="0" h="22" w="8">
                  <a:moveTo>
                    <a:pt x="8" y="1"/>
                  </a:moveTo>
                  <a:lnTo>
                    <a:pt x="8" y="1"/>
                  </a:lnTo>
                  <a:cubicBezTo>
                    <a:pt x="4" y="8"/>
                    <a:pt x="4" y="15"/>
                    <a:pt x="1" y="22"/>
                  </a:cubicBezTo>
                  <a:cubicBezTo>
                    <a:pt x="4" y="15"/>
                    <a:pt x="8" y="8"/>
                    <a:pt x="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8"/>
            <p:cNvSpPr/>
            <p:nvPr/>
          </p:nvSpPr>
          <p:spPr>
            <a:xfrm>
              <a:off x="4181407" y="2222890"/>
              <a:ext cx="208" cy="468"/>
            </a:xfrm>
            <a:custGeom>
              <a:rect b="b" l="l" r="r" t="t"/>
              <a:pathLst>
                <a:path extrusionOk="0" h="18" w="8">
                  <a:moveTo>
                    <a:pt x="8" y="0"/>
                  </a:moveTo>
                  <a:lnTo>
                    <a:pt x="8" y="0"/>
                  </a:lnTo>
                  <a:cubicBezTo>
                    <a:pt x="4" y="4"/>
                    <a:pt x="4" y="11"/>
                    <a:pt x="1" y="18"/>
                  </a:cubicBezTo>
                  <a:cubicBezTo>
                    <a:pt x="4" y="11"/>
                    <a:pt x="8" y="4"/>
                    <a:pt x="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8"/>
            <p:cNvSpPr/>
            <p:nvPr/>
          </p:nvSpPr>
          <p:spPr>
            <a:xfrm>
              <a:off x="4179952" y="2226061"/>
              <a:ext cx="312" cy="494"/>
            </a:xfrm>
            <a:custGeom>
              <a:rect b="b" l="l" r="r" t="t"/>
              <a:pathLst>
                <a:path extrusionOk="0" h="19" w="12">
                  <a:moveTo>
                    <a:pt x="11" y="1"/>
                  </a:moveTo>
                  <a:cubicBezTo>
                    <a:pt x="8" y="8"/>
                    <a:pt x="4" y="15"/>
                    <a:pt x="1" y="18"/>
                  </a:cubicBezTo>
                  <a:cubicBezTo>
                    <a:pt x="4" y="15"/>
                    <a:pt x="8" y="8"/>
                    <a:pt x="1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8"/>
            <p:cNvSpPr/>
            <p:nvPr/>
          </p:nvSpPr>
          <p:spPr>
            <a:xfrm>
              <a:off x="4271198" y="2178215"/>
              <a:ext cx="26" cy="832"/>
            </a:xfrm>
            <a:custGeom>
              <a:rect b="b" l="l" r="r" t="t"/>
              <a:pathLst>
                <a:path extrusionOk="0" h="32" w="1">
                  <a:moveTo>
                    <a:pt x="1" y="32"/>
                  </a:moveTo>
                  <a:lnTo>
                    <a:pt x="1" y="0"/>
                  </a:lnTo>
                  <a:lnTo>
                    <a:pt x="1" y="0"/>
                  </a:lnTo>
                  <a:lnTo>
                    <a:pt x="1" y="2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8"/>
            <p:cNvSpPr/>
            <p:nvPr/>
          </p:nvSpPr>
          <p:spPr>
            <a:xfrm>
              <a:off x="4233463" y="2195498"/>
              <a:ext cx="12656" cy="7927"/>
            </a:xfrm>
            <a:custGeom>
              <a:rect b="b" l="l" r="r" t="t"/>
              <a:pathLst>
                <a:path extrusionOk="0" h="305" w="487">
                  <a:moveTo>
                    <a:pt x="0" y="280"/>
                  </a:moveTo>
                  <a:cubicBezTo>
                    <a:pt x="298" y="305"/>
                    <a:pt x="420" y="133"/>
                    <a:pt x="487" y="0"/>
                  </a:cubicBezTo>
                  <a:cubicBezTo>
                    <a:pt x="420" y="133"/>
                    <a:pt x="298" y="305"/>
                    <a:pt x="0" y="28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8"/>
            <p:cNvSpPr/>
            <p:nvPr/>
          </p:nvSpPr>
          <p:spPr>
            <a:xfrm>
              <a:off x="4237283" y="2291214"/>
              <a:ext cx="208" cy="208"/>
            </a:xfrm>
            <a:custGeom>
              <a:rect b="b" l="l" r="r" t="t"/>
              <a:pathLst>
                <a:path extrusionOk="0" h="8" w="8">
                  <a:moveTo>
                    <a:pt x="0" y="7"/>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8"/>
            <p:cNvSpPr/>
            <p:nvPr/>
          </p:nvSpPr>
          <p:spPr>
            <a:xfrm>
              <a:off x="4240454" y="2288563"/>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8"/>
            <p:cNvSpPr/>
            <p:nvPr/>
          </p:nvSpPr>
          <p:spPr>
            <a:xfrm>
              <a:off x="4253474" y="2283755"/>
              <a:ext cx="14658" cy="8758"/>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8"/>
            <p:cNvSpPr/>
            <p:nvPr/>
          </p:nvSpPr>
          <p:spPr>
            <a:xfrm>
              <a:off x="4251187" y="2283937"/>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8"/>
            <p:cNvSpPr/>
            <p:nvPr/>
          </p:nvSpPr>
          <p:spPr>
            <a:xfrm>
              <a:off x="4251187" y="2318242"/>
              <a:ext cx="1299" cy="104"/>
            </a:xfrm>
            <a:custGeom>
              <a:rect b="b" l="l" r="r" t="t"/>
              <a:pathLst>
                <a:path extrusionOk="0" h="4" w="50">
                  <a:moveTo>
                    <a:pt x="50"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8"/>
            <p:cNvSpPr/>
            <p:nvPr/>
          </p:nvSpPr>
          <p:spPr>
            <a:xfrm>
              <a:off x="4270756" y="2295840"/>
              <a:ext cx="1014" cy="3768"/>
            </a:xfrm>
            <a:custGeom>
              <a:rect b="b" l="l" r="r" t="t"/>
              <a:pathLst>
                <a:path extrusionOk="0" h="145" w="39">
                  <a:moveTo>
                    <a:pt x="25" y="144"/>
                  </a:moveTo>
                  <a:cubicBezTo>
                    <a:pt x="39" y="95"/>
                    <a:pt x="28" y="43"/>
                    <a:pt x="0" y="1"/>
                  </a:cubicBezTo>
                  <a:cubicBezTo>
                    <a:pt x="28" y="43"/>
                    <a:pt x="39" y="95"/>
                    <a:pt x="25" y="14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8"/>
            <p:cNvSpPr/>
            <p:nvPr/>
          </p:nvSpPr>
          <p:spPr>
            <a:xfrm>
              <a:off x="4252564" y="2318138"/>
              <a:ext cx="1195" cy="130"/>
            </a:xfrm>
            <a:custGeom>
              <a:rect b="b" l="l" r="r" t="t"/>
              <a:pathLst>
                <a:path extrusionOk="0" h="5" w="46">
                  <a:moveTo>
                    <a:pt x="46"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8"/>
            <p:cNvSpPr/>
            <p:nvPr/>
          </p:nvSpPr>
          <p:spPr>
            <a:xfrm>
              <a:off x="4253916" y="2317957"/>
              <a:ext cx="1040" cy="130"/>
            </a:xfrm>
            <a:custGeom>
              <a:rect b="b" l="l" r="r" t="t"/>
              <a:pathLst>
                <a:path extrusionOk="0" h="5" w="40">
                  <a:moveTo>
                    <a:pt x="39"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8"/>
            <p:cNvSpPr/>
            <p:nvPr/>
          </p:nvSpPr>
          <p:spPr>
            <a:xfrm>
              <a:off x="4252278" y="228375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8"/>
            <p:cNvSpPr/>
            <p:nvPr/>
          </p:nvSpPr>
          <p:spPr>
            <a:xfrm>
              <a:off x="4255111" y="2317697"/>
              <a:ext cx="936" cy="208"/>
            </a:xfrm>
            <a:custGeom>
              <a:rect b="b" l="l" r="r" t="t"/>
              <a:pathLst>
                <a:path extrusionOk="0" h="8" w="36">
                  <a:moveTo>
                    <a:pt x="35"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8"/>
            <p:cNvSpPr/>
            <p:nvPr/>
          </p:nvSpPr>
          <p:spPr>
            <a:xfrm>
              <a:off x="4879697" y="2215327"/>
              <a:ext cx="208" cy="390"/>
            </a:xfrm>
            <a:custGeom>
              <a:rect b="b" l="l" r="r" t="t"/>
              <a:pathLst>
                <a:path extrusionOk="0" h="15" w="8">
                  <a:moveTo>
                    <a:pt x="8"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8"/>
            <p:cNvSpPr/>
            <p:nvPr/>
          </p:nvSpPr>
          <p:spPr>
            <a:xfrm>
              <a:off x="4878528" y="2217328"/>
              <a:ext cx="286" cy="494"/>
            </a:xfrm>
            <a:custGeom>
              <a:rect b="b" l="l" r="r" t="t"/>
              <a:pathLst>
                <a:path extrusionOk="0" h="19" w="11">
                  <a:moveTo>
                    <a:pt x="11" y="1"/>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8"/>
            <p:cNvSpPr/>
            <p:nvPr/>
          </p:nvSpPr>
          <p:spPr>
            <a:xfrm>
              <a:off x="4975674" y="2169925"/>
              <a:ext cx="572" cy="208"/>
            </a:xfrm>
            <a:custGeom>
              <a:rect b="b" l="l" r="r" t="t"/>
              <a:pathLst>
                <a:path extrusionOk="0" h="8" w="22">
                  <a:moveTo>
                    <a:pt x="22" y="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8"/>
            <p:cNvSpPr/>
            <p:nvPr/>
          </p:nvSpPr>
          <p:spPr>
            <a:xfrm>
              <a:off x="4880893" y="2213976"/>
              <a:ext cx="208" cy="286"/>
            </a:xfrm>
            <a:custGeom>
              <a:rect b="b" l="l" r="r" t="t"/>
              <a:pathLst>
                <a:path extrusionOk="0" h="11" w="8">
                  <a:moveTo>
                    <a:pt x="0" y="11"/>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8"/>
            <p:cNvSpPr/>
            <p:nvPr/>
          </p:nvSpPr>
          <p:spPr>
            <a:xfrm>
              <a:off x="4878060" y="2218524"/>
              <a:ext cx="208" cy="468"/>
            </a:xfrm>
            <a:custGeom>
              <a:rect b="b" l="l" r="r" t="t"/>
              <a:pathLst>
                <a:path extrusionOk="0" h="18" w="8">
                  <a:moveTo>
                    <a:pt x="8" y="0"/>
                  </a:moveTo>
                  <a:lnTo>
                    <a:pt x="1"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8"/>
            <p:cNvSpPr/>
            <p:nvPr/>
          </p:nvSpPr>
          <p:spPr>
            <a:xfrm>
              <a:off x="4879152" y="2216237"/>
              <a:ext cx="208" cy="494"/>
            </a:xfrm>
            <a:custGeom>
              <a:rect b="b" l="l" r="r" t="t"/>
              <a:pathLst>
                <a:path extrusionOk="0" h="19" w="8">
                  <a:moveTo>
                    <a:pt x="8" y="1"/>
                  </a:moveTo>
                  <a:lnTo>
                    <a:pt x="1"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8"/>
            <p:cNvSpPr/>
            <p:nvPr/>
          </p:nvSpPr>
          <p:spPr>
            <a:xfrm>
              <a:off x="4974400" y="2169743"/>
              <a:ext cx="494" cy="130"/>
            </a:xfrm>
            <a:custGeom>
              <a:rect b="b" l="l" r="r" t="t"/>
              <a:pathLst>
                <a:path extrusionOk="0" h="5" w="19">
                  <a:moveTo>
                    <a:pt x="18"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8"/>
            <p:cNvSpPr/>
            <p:nvPr/>
          </p:nvSpPr>
          <p:spPr>
            <a:xfrm>
              <a:off x="4880243" y="2214599"/>
              <a:ext cx="312" cy="312"/>
            </a:xfrm>
            <a:custGeom>
              <a:rect b="b" l="l" r="r" t="t"/>
              <a:pathLst>
                <a:path extrusionOk="0" h="12" w="12">
                  <a:moveTo>
                    <a:pt x="11"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8"/>
            <p:cNvSpPr/>
            <p:nvPr/>
          </p:nvSpPr>
          <p:spPr>
            <a:xfrm>
              <a:off x="4881517" y="2213508"/>
              <a:ext cx="208" cy="130"/>
            </a:xfrm>
            <a:custGeom>
              <a:rect b="b" l="l" r="r" t="t"/>
              <a:pathLst>
                <a:path extrusionOk="0" h="5" w="8">
                  <a:moveTo>
                    <a:pt x="8"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8"/>
            <p:cNvSpPr/>
            <p:nvPr/>
          </p:nvSpPr>
          <p:spPr>
            <a:xfrm>
              <a:off x="4968943" y="2169561"/>
              <a:ext cx="2573" cy="754"/>
            </a:xfrm>
            <a:custGeom>
              <a:rect b="b" l="l" r="r" t="t"/>
              <a:pathLst>
                <a:path extrusionOk="0" h="29" w="99">
                  <a:moveTo>
                    <a:pt x="1" y="1"/>
                  </a:moveTo>
                  <a:cubicBezTo>
                    <a:pt x="32" y="22"/>
                    <a:pt x="67" y="29"/>
                    <a:pt x="99" y="22"/>
                  </a:cubicBezTo>
                  <a:cubicBezTo>
                    <a:pt x="67" y="29"/>
                    <a:pt x="32" y="22"/>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8"/>
            <p:cNvSpPr/>
            <p:nvPr/>
          </p:nvSpPr>
          <p:spPr>
            <a:xfrm>
              <a:off x="4973309" y="2169743"/>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8"/>
            <p:cNvSpPr/>
            <p:nvPr/>
          </p:nvSpPr>
          <p:spPr>
            <a:xfrm>
              <a:off x="4934196" y="2187571"/>
              <a:ext cx="676" cy="2677"/>
            </a:xfrm>
            <a:custGeom>
              <a:rect b="b" l="l" r="r" t="t"/>
              <a:pathLst>
                <a:path extrusionOk="0" h="103" w="26">
                  <a:moveTo>
                    <a:pt x="25" y="102"/>
                  </a:moveTo>
                  <a:cubicBezTo>
                    <a:pt x="11" y="71"/>
                    <a:pt x="1" y="36"/>
                    <a:pt x="1" y="1"/>
                  </a:cubicBezTo>
                  <a:cubicBezTo>
                    <a:pt x="1" y="36"/>
                    <a:pt x="11" y="71"/>
                    <a:pt x="25" y="10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8"/>
            <p:cNvSpPr/>
            <p:nvPr/>
          </p:nvSpPr>
          <p:spPr>
            <a:xfrm>
              <a:off x="4971593" y="2170029"/>
              <a:ext cx="650" cy="104"/>
            </a:xfrm>
            <a:custGeom>
              <a:rect b="b" l="l" r="r" t="t"/>
              <a:pathLst>
                <a:path extrusionOk="0" h="4" w="25">
                  <a:moveTo>
                    <a:pt x="25" y="0"/>
                  </a:moveTo>
                  <a:cubicBezTo>
                    <a:pt x="14" y="0"/>
                    <a:pt x="7" y="4"/>
                    <a:pt x="0" y="4"/>
                  </a:cubicBezTo>
                  <a:cubicBezTo>
                    <a:pt x="7" y="4"/>
                    <a:pt x="14" y="0"/>
                    <a:pt x="2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8"/>
            <p:cNvSpPr/>
            <p:nvPr/>
          </p:nvSpPr>
          <p:spPr>
            <a:xfrm>
              <a:off x="4281126" y="2376925"/>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8"/>
            <p:cNvSpPr/>
            <p:nvPr/>
          </p:nvSpPr>
          <p:spPr>
            <a:xfrm>
              <a:off x="4281854" y="2376743"/>
              <a:ext cx="104" cy="26"/>
            </a:xfrm>
            <a:custGeom>
              <a:rect b="b" l="l" r="r" t="t"/>
              <a:pathLst>
                <a:path extrusionOk="0" h="1" w="4">
                  <a:moveTo>
                    <a:pt x="0"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8"/>
            <p:cNvSpPr/>
            <p:nvPr/>
          </p:nvSpPr>
          <p:spPr>
            <a:xfrm>
              <a:off x="4372476" y="2412659"/>
              <a:ext cx="572" cy="26"/>
            </a:xfrm>
            <a:custGeom>
              <a:rect b="b" l="l" r="r" t="t"/>
              <a:pathLst>
                <a:path extrusionOk="0" h="1" w="22">
                  <a:moveTo>
                    <a:pt x="0" y="1"/>
                  </a:moveTo>
                  <a:lnTo>
                    <a:pt x="2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8"/>
            <p:cNvSpPr/>
            <p:nvPr/>
          </p:nvSpPr>
          <p:spPr>
            <a:xfrm>
              <a:off x="4282399" y="2376561"/>
              <a:ext cx="26" cy="2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8"/>
            <p:cNvSpPr/>
            <p:nvPr/>
          </p:nvSpPr>
          <p:spPr>
            <a:xfrm>
              <a:off x="4282763" y="2376379"/>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8"/>
            <p:cNvSpPr/>
            <p:nvPr/>
          </p:nvSpPr>
          <p:spPr>
            <a:xfrm>
              <a:off x="4278579" y="2377289"/>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8"/>
            <p:cNvSpPr/>
            <p:nvPr/>
          </p:nvSpPr>
          <p:spPr>
            <a:xfrm>
              <a:off x="4279489" y="2377185"/>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8"/>
            <p:cNvSpPr/>
            <p:nvPr/>
          </p:nvSpPr>
          <p:spPr>
            <a:xfrm>
              <a:off x="4280398" y="2377003"/>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8"/>
            <p:cNvSpPr/>
            <p:nvPr/>
          </p:nvSpPr>
          <p:spPr>
            <a:xfrm>
              <a:off x="4542780" y="2506868"/>
              <a:ext cx="5042" cy="806"/>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8"/>
            <p:cNvSpPr/>
            <p:nvPr/>
          </p:nvSpPr>
          <p:spPr>
            <a:xfrm>
              <a:off x="4518611" y="2484544"/>
              <a:ext cx="6367" cy="3119"/>
            </a:xfrm>
            <a:custGeom>
              <a:rect b="b" l="l" r="r" t="t"/>
              <a:pathLst>
                <a:path extrusionOk="0" h="120" w="245">
                  <a:moveTo>
                    <a:pt x="0" y="1"/>
                  </a:moveTo>
                  <a:lnTo>
                    <a:pt x="0" y="1"/>
                  </a:lnTo>
                  <a:cubicBezTo>
                    <a:pt x="115" y="11"/>
                    <a:pt x="199" y="53"/>
                    <a:pt x="245" y="120"/>
                  </a:cubicBezTo>
                  <a:cubicBezTo>
                    <a:pt x="203" y="53"/>
                    <a:pt x="115" y="1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8"/>
            <p:cNvSpPr/>
            <p:nvPr/>
          </p:nvSpPr>
          <p:spPr>
            <a:xfrm>
              <a:off x="4500159" y="2447796"/>
              <a:ext cx="10188" cy="16763"/>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8"/>
            <p:cNvSpPr/>
            <p:nvPr/>
          </p:nvSpPr>
          <p:spPr>
            <a:xfrm>
              <a:off x="4513231" y="2429136"/>
              <a:ext cx="3379" cy="15411"/>
            </a:xfrm>
            <a:custGeom>
              <a:rect b="b" l="l" r="r" t="t"/>
              <a:pathLst>
                <a:path extrusionOk="0" h="593" w="130">
                  <a:moveTo>
                    <a:pt x="0" y="592"/>
                  </a:moveTo>
                  <a:cubicBezTo>
                    <a:pt x="130" y="407"/>
                    <a:pt x="112" y="193"/>
                    <a:pt x="95" y="1"/>
                  </a:cubicBezTo>
                  <a:cubicBezTo>
                    <a:pt x="112" y="193"/>
                    <a:pt x="130" y="407"/>
                    <a:pt x="0" y="59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8"/>
            <p:cNvSpPr/>
            <p:nvPr/>
          </p:nvSpPr>
          <p:spPr>
            <a:xfrm>
              <a:off x="4542052" y="2507752"/>
              <a:ext cx="754" cy="286"/>
            </a:xfrm>
            <a:custGeom>
              <a:rect b="b" l="l" r="r" t="t"/>
              <a:pathLst>
                <a:path extrusionOk="0" h="11" w="29">
                  <a:moveTo>
                    <a:pt x="1" y="11"/>
                  </a:moveTo>
                  <a:lnTo>
                    <a:pt x="2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8"/>
            <p:cNvSpPr/>
            <p:nvPr/>
          </p:nvSpPr>
          <p:spPr>
            <a:xfrm>
              <a:off x="4493375" y="2404837"/>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8"/>
            <p:cNvSpPr/>
            <p:nvPr/>
          </p:nvSpPr>
          <p:spPr>
            <a:xfrm>
              <a:off x="4493843" y="2404577"/>
              <a:ext cx="104" cy="26"/>
            </a:xfrm>
            <a:custGeom>
              <a:rect b="b" l="l" r="r" t="t"/>
              <a:pathLst>
                <a:path extrusionOk="0" h="1" w="4">
                  <a:moveTo>
                    <a:pt x="0"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8"/>
            <p:cNvSpPr/>
            <p:nvPr/>
          </p:nvSpPr>
          <p:spPr>
            <a:xfrm>
              <a:off x="4494285" y="240439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8"/>
            <p:cNvSpPr/>
            <p:nvPr/>
          </p:nvSpPr>
          <p:spPr>
            <a:xfrm>
              <a:off x="4492830" y="2405123"/>
              <a:ext cx="130" cy="104"/>
            </a:xfrm>
            <a:custGeom>
              <a:rect b="b" l="l" r="r" t="t"/>
              <a:pathLst>
                <a:path extrusionOk="0" h="4" w="5">
                  <a:moveTo>
                    <a:pt x="4" y="0"/>
                  </a:moveTo>
                  <a:lnTo>
                    <a:pt x="1" y="4"/>
                  </a:ln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8"/>
            <p:cNvSpPr/>
            <p:nvPr/>
          </p:nvSpPr>
          <p:spPr>
            <a:xfrm>
              <a:off x="4384847" y="2419754"/>
              <a:ext cx="104" cy="130"/>
            </a:xfrm>
            <a:custGeom>
              <a:rect b="b" l="l" r="r" t="t"/>
              <a:pathLst>
                <a:path extrusionOk="0" h="5" w="4">
                  <a:moveTo>
                    <a:pt x="4" y="1"/>
                  </a:moveTo>
                  <a:lnTo>
                    <a:pt x="0" y="4"/>
                  </a:ln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8"/>
            <p:cNvSpPr/>
            <p:nvPr/>
          </p:nvSpPr>
          <p:spPr>
            <a:xfrm>
              <a:off x="4400856" y="2406760"/>
              <a:ext cx="9122" cy="3301"/>
            </a:xfrm>
            <a:custGeom>
              <a:rect b="b" l="l" r="r" t="t"/>
              <a:pathLst>
                <a:path extrusionOk="0" h="127" w="351">
                  <a:moveTo>
                    <a:pt x="1" y="0"/>
                  </a:moveTo>
                  <a:cubicBezTo>
                    <a:pt x="102" y="4"/>
                    <a:pt x="214" y="56"/>
                    <a:pt x="351" y="126"/>
                  </a:cubicBezTo>
                  <a:cubicBezTo>
                    <a:pt x="214" y="56"/>
                    <a:pt x="102" y="0"/>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8"/>
            <p:cNvSpPr/>
            <p:nvPr/>
          </p:nvSpPr>
          <p:spPr>
            <a:xfrm>
              <a:off x="4412785" y="2410476"/>
              <a:ext cx="1845" cy="312"/>
            </a:xfrm>
            <a:custGeom>
              <a:rect b="b" l="l" r="r" t="t"/>
              <a:pathLst>
                <a:path extrusionOk="0" h="12" w="71">
                  <a:moveTo>
                    <a:pt x="70" y="1"/>
                  </a:moveTo>
                  <a:cubicBezTo>
                    <a:pt x="46" y="4"/>
                    <a:pt x="25" y="8"/>
                    <a:pt x="0" y="11"/>
                  </a:cubicBezTo>
                  <a:cubicBezTo>
                    <a:pt x="25" y="8"/>
                    <a:pt x="46" y="4"/>
                    <a:pt x="7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8"/>
            <p:cNvSpPr/>
            <p:nvPr/>
          </p:nvSpPr>
          <p:spPr>
            <a:xfrm>
              <a:off x="4422504" y="2411672"/>
              <a:ext cx="494" cy="286"/>
            </a:xfrm>
            <a:custGeom>
              <a:rect b="b" l="l" r="r" t="t"/>
              <a:pathLst>
                <a:path extrusionOk="0" h="11" w="19">
                  <a:moveTo>
                    <a:pt x="1" y="0"/>
                  </a:moveTo>
                  <a:lnTo>
                    <a:pt x="18"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8"/>
            <p:cNvSpPr/>
            <p:nvPr/>
          </p:nvSpPr>
          <p:spPr>
            <a:xfrm>
              <a:off x="4418684" y="2410294"/>
              <a:ext cx="390" cy="130"/>
            </a:xfrm>
            <a:custGeom>
              <a:rect b="b" l="l" r="r" t="t"/>
              <a:pathLst>
                <a:path extrusionOk="0" h="5" w="15">
                  <a:moveTo>
                    <a:pt x="1" y="1"/>
                  </a:moveTo>
                  <a:lnTo>
                    <a:pt x="1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8"/>
            <p:cNvSpPr/>
            <p:nvPr/>
          </p:nvSpPr>
          <p:spPr>
            <a:xfrm>
              <a:off x="4423414" y="2412218"/>
              <a:ext cx="390" cy="286"/>
            </a:xfrm>
            <a:custGeom>
              <a:rect b="b" l="l" r="r" t="t"/>
              <a:pathLst>
                <a:path extrusionOk="0" h="11" w="15">
                  <a:moveTo>
                    <a:pt x="1" y="0"/>
                  </a:moveTo>
                  <a:lnTo>
                    <a:pt x="15"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8"/>
            <p:cNvSpPr/>
            <p:nvPr/>
          </p:nvSpPr>
          <p:spPr>
            <a:xfrm>
              <a:off x="4415591" y="2410398"/>
              <a:ext cx="390" cy="26"/>
            </a:xfrm>
            <a:custGeom>
              <a:rect b="b" l="l" r="r" t="t"/>
              <a:pathLst>
                <a:path extrusionOk="0" h="1" w="15">
                  <a:moveTo>
                    <a:pt x="1" y="0"/>
                  </a:move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8"/>
            <p:cNvSpPr/>
            <p:nvPr/>
          </p:nvSpPr>
          <p:spPr>
            <a:xfrm>
              <a:off x="4414604" y="2410398"/>
              <a:ext cx="936" cy="104"/>
            </a:xfrm>
            <a:custGeom>
              <a:rect b="b" l="l" r="r" t="t"/>
              <a:pathLst>
                <a:path extrusionOk="0" h="4" w="36">
                  <a:moveTo>
                    <a:pt x="0" y="4"/>
                  </a:moveTo>
                  <a:lnTo>
                    <a:pt x="3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8"/>
            <p:cNvSpPr/>
            <p:nvPr/>
          </p:nvSpPr>
          <p:spPr>
            <a:xfrm>
              <a:off x="4419412" y="2410476"/>
              <a:ext cx="390" cy="130"/>
            </a:xfrm>
            <a:custGeom>
              <a:rect b="b" l="l" r="r" t="t"/>
              <a:pathLst>
                <a:path extrusionOk="0" h="5" w="15">
                  <a:moveTo>
                    <a:pt x="1" y="1"/>
                  </a:moveTo>
                  <a:lnTo>
                    <a:pt x="1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8"/>
            <p:cNvSpPr/>
            <p:nvPr/>
          </p:nvSpPr>
          <p:spPr>
            <a:xfrm>
              <a:off x="4420867" y="2410944"/>
              <a:ext cx="390" cy="104"/>
            </a:xfrm>
            <a:custGeom>
              <a:rect b="b" l="l" r="r" t="t"/>
              <a:pathLst>
                <a:path extrusionOk="0" h="4" w="15">
                  <a:moveTo>
                    <a:pt x="1" y="0"/>
                  </a:moveTo>
                  <a:lnTo>
                    <a:pt x="1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8"/>
            <p:cNvSpPr/>
            <p:nvPr/>
          </p:nvSpPr>
          <p:spPr>
            <a:xfrm>
              <a:off x="4420139" y="2410658"/>
              <a:ext cx="390" cy="130"/>
            </a:xfrm>
            <a:custGeom>
              <a:rect b="b" l="l" r="r" t="t"/>
              <a:pathLst>
                <a:path extrusionOk="0" h="5" w="15">
                  <a:moveTo>
                    <a:pt x="1" y="1"/>
                  </a:moveTo>
                  <a:lnTo>
                    <a:pt x="1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8"/>
            <p:cNvSpPr/>
            <p:nvPr/>
          </p:nvSpPr>
          <p:spPr>
            <a:xfrm>
              <a:off x="4421699" y="2411308"/>
              <a:ext cx="390" cy="208"/>
            </a:xfrm>
            <a:custGeom>
              <a:rect b="b" l="l" r="r" t="t"/>
              <a:pathLst>
                <a:path extrusionOk="0" h="8" w="15">
                  <a:moveTo>
                    <a:pt x="0" y="0"/>
                  </a:moveTo>
                  <a:lnTo>
                    <a:pt x="14"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8"/>
            <p:cNvSpPr/>
            <p:nvPr/>
          </p:nvSpPr>
          <p:spPr>
            <a:xfrm>
              <a:off x="4416137" y="2410294"/>
              <a:ext cx="390" cy="26"/>
            </a:xfrm>
            <a:custGeom>
              <a:rect b="b" l="l" r="r" t="t"/>
              <a:pathLst>
                <a:path extrusionOk="0" h="1" w="15">
                  <a:moveTo>
                    <a:pt x="1" y="1"/>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8"/>
            <p:cNvSpPr/>
            <p:nvPr/>
          </p:nvSpPr>
          <p:spPr>
            <a:xfrm>
              <a:off x="4416787" y="2410216"/>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8"/>
            <p:cNvSpPr/>
            <p:nvPr/>
          </p:nvSpPr>
          <p:spPr>
            <a:xfrm>
              <a:off x="4418060" y="2410216"/>
              <a:ext cx="286" cy="26"/>
            </a:xfrm>
            <a:custGeom>
              <a:rect b="b" l="l" r="r" t="t"/>
              <a:pathLst>
                <a:path extrusionOk="0" h="1" w="11">
                  <a:moveTo>
                    <a:pt x="0"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8"/>
            <p:cNvSpPr/>
            <p:nvPr/>
          </p:nvSpPr>
          <p:spPr>
            <a:xfrm>
              <a:off x="4424324" y="2412841"/>
              <a:ext cx="494" cy="312"/>
            </a:xfrm>
            <a:custGeom>
              <a:rect b="b" l="l" r="r" t="t"/>
              <a:pathLst>
                <a:path extrusionOk="0" h="12" w="19">
                  <a:moveTo>
                    <a:pt x="1" y="1"/>
                  </a:moveTo>
                  <a:lnTo>
                    <a:pt x="18"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8"/>
            <p:cNvSpPr/>
            <p:nvPr/>
          </p:nvSpPr>
          <p:spPr>
            <a:xfrm>
              <a:off x="4417411" y="2410216"/>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8"/>
            <p:cNvSpPr/>
            <p:nvPr/>
          </p:nvSpPr>
          <p:spPr>
            <a:xfrm>
              <a:off x="4425233" y="2413673"/>
              <a:ext cx="494" cy="390"/>
            </a:xfrm>
            <a:custGeom>
              <a:rect b="b" l="l" r="r" t="t"/>
              <a:pathLst>
                <a:path extrusionOk="0" h="15" w="19">
                  <a:moveTo>
                    <a:pt x="1" y="0"/>
                  </a:moveTo>
                  <a:lnTo>
                    <a:pt x="18"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8"/>
            <p:cNvSpPr/>
            <p:nvPr/>
          </p:nvSpPr>
          <p:spPr>
            <a:xfrm>
              <a:off x="4384847" y="2419936"/>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8"/>
            <p:cNvSpPr/>
            <p:nvPr/>
          </p:nvSpPr>
          <p:spPr>
            <a:xfrm>
              <a:off x="4571368" y="2491743"/>
              <a:ext cx="208" cy="104"/>
            </a:xfrm>
            <a:custGeom>
              <a:rect b="b" l="l" r="r" t="t"/>
              <a:pathLst>
                <a:path extrusionOk="0" h="4" w="8">
                  <a:moveTo>
                    <a:pt x="7"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8"/>
            <p:cNvSpPr/>
            <p:nvPr/>
          </p:nvSpPr>
          <p:spPr>
            <a:xfrm>
              <a:off x="4609493" y="2481919"/>
              <a:ext cx="1559" cy="650"/>
            </a:xfrm>
            <a:custGeom>
              <a:rect b="b" l="l" r="r" t="t"/>
              <a:pathLst>
                <a:path extrusionOk="0" h="25" w="60">
                  <a:moveTo>
                    <a:pt x="60" y="25"/>
                  </a:moveTo>
                  <a:cubicBezTo>
                    <a:pt x="42" y="11"/>
                    <a:pt x="21" y="0"/>
                    <a:pt x="0" y="0"/>
                  </a:cubicBezTo>
                  <a:cubicBezTo>
                    <a:pt x="21" y="0"/>
                    <a:pt x="42" y="11"/>
                    <a:pt x="60"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8"/>
            <p:cNvSpPr/>
            <p:nvPr/>
          </p:nvSpPr>
          <p:spPr>
            <a:xfrm>
              <a:off x="4562635" y="2494368"/>
              <a:ext cx="832" cy="572"/>
            </a:xfrm>
            <a:custGeom>
              <a:rect b="b" l="l" r="r" t="t"/>
              <a:pathLst>
                <a:path extrusionOk="0" h="22" w="32">
                  <a:moveTo>
                    <a:pt x="32" y="1"/>
                  </a:moveTo>
                  <a:cubicBezTo>
                    <a:pt x="21" y="8"/>
                    <a:pt x="11" y="15"/>
                    <a:pt x="0" y="22"/>
                  </a:cubicBezTo>
                  <a:cubicBezTo>
                    <a:pt x="11" y="18"/>
                    <a:pt x="21" y="11"/>
                    <a:pt x="3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8"/>
            <p:cNvSpPr/>
            <p:nvPr/>
          </p:nvSpPr>
          <p:spPr>
            <a:xfrm>
              <a:off x="4575448" y="2489924"/>
              <a:ext cx="3586" cy="2105"/>
            </a:xfrm>
            <a:custGeom>
              <a:rect b="b" l="l" r="r" t="t"/>
              <a:pathLst>
                <a:path extrusionOk="0" h="81" w="138">
                  <a:moveTo>
                    <a:pt x="1" y="81"/>
                  </a:moveTo>
                  <a:cubicBezTo>
                    <a:pt x="29" y="32"/>
                    <a:pt x="81" y="0"/>
                    <a:pt x="137" y="0"/>
                  </a:cubicBezTo>
                  <a:cubicBezTo>
                    <a:pt x="81" y="0"/>
                    <a:pt x="29" y="32"/>
                    <a:pt x="1" y="8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8"/>
            <p:cNvSpPr/>
            <p:nvPr/>
          </p:nvSpPr>
          <p:spPr>
            <a:xfrm>
              <a:off x="4640134" y="2507466"/>
              <a:ext cx="676" cy="208"/>
            </a:xfrm>
            <a:custGeom>
              <a:rect b="b" l="l" r="r" t="t"/>
              <a:pathLst>
                <a:path extrusionOk="0" h="8" w="26">
                  <a:moveTo>
                    <a:pt x="1" y="1"/>
                  </a:moveTo>
                  <a:cubicBezTo>
                    <a:pt x="8" y="4"/>
                    <a:pt x="18" y="4"/>
                    <a:pt x="25" y="8"/>
                  </a:cubicBezTo>
                  <a:cubicBezTo>
                    <a:pt x="18" y="4"/>
                    <a:pt x="8"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8"/>
            <p:cNvSpPr/>
            <p:nvPr/>
          </p:nvSpPr>
          <p:spPr>
            <a:xfrm>
              <a:off x="4611130" y="2482543"/>
              <a:ext cx="208" cy="208"/>
            </a:xfrm>
            <a:custGeom>
              <a:rect b="b" l="l" r="r" t="t"/>
              <a:pathLst>
                <a:path extrusionOk="0" h="8" w="8">
                  <a:moveTo>
                    <a:pt x="7"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8"/>
            <p:cNvSpPr/>
            <p:nvPr/>
          </p:nvSpPr>
          <p:spPr>
            <a:xfrm>
              <a:off x="4640861" y="2507648"/>
              <a:ext cx="676" cy="390"/>
            </a:xfrm>
            <a:custGeom>
              <a:rect b="b" l="l" r="r" t="t"/>
              <a:pathLst>
                <a:path extrusionOk="0" h="15" w="26">
                  <a:moveTo>
                    <a:pt x="25" y="15"/>
                  </a:moveTo>
                  <a:cubicBezTo>
                    <a:pt x="18" y="8"/>
                    <a:pt x="8" y="4"/>
                    <a:pt x="1" y="1"/>
                  </a:cubicBezTo>
                  <a:cubicBezTo>
                    <a:pt x="8" y="4"/>
                    <a:pt x="18" y="8"/>
                    <a:pt x="25"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8"/>
            <p:cNvSpPr/>
            <p:nvPr/>
          </p:nvSpPr>
          <p:spPr>
            <a:xfrm>
              <a:off x="4561726" y="2495017"/>
              <a:ext cx="832" cy="468"/>
            </a:xfrm>
            <a:custGeom>
              <a:rect b="b" l="l" r="r" t="t"/>
              <a:pathLst>
                <a:path extrusionOk="0" h="18" w="32">
                  <a:moveTo>
                    <a:pt x="32" y="0"/>
                  </a:moveTo>
                  <a:lnTo>
                    <a:pt x="7" y="14"/>
                  </a:lnTo>
                  <a:lnTo>
                    <a:pt x="0" y="18"/>
                  </a:lnTo>
                  <a:cubicBezTo>
                    <a:pt x="11" y="14"/>
                    <a:pt x="21" y="7"/>
                    <a:pt x="3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8"/>
            <p:cNvSpPr/>
            <p:nvPr/>
          </p:nvSpPr>
          <p:spPr>
            <a:xfrm>
              <a:off x="4563545" y="2493926"/>
              <a:ext cx="572" cy="468"/>
            </a:xfrm>
            <a:custGeom>
              <a:rect b="b" l="l" r="r" t="t"/>
              <a:pathLst>
                <a:path extrusionOk="0" h="18" w="22">
                  <a:moveTo>
                    <a:pt x="21" y="0"/>
                  </a:moveTo>
                  <a:cubicBezTo>
                    <a:pt x="14" y="4"/>
                    <a:pt x="7" y="11"/>
                    <a:pt x="0" y="18"/>
                  </a:cubicBezTo>
                  <a:cubicBezTo>
                    <a:pt x="7" y="11"/>
                    <a:pt x="14" y="4"/>
                    <a:pt x="2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8"/>
            <p:cNvSpPr/>
            <p:nvPr/>
          </p:nvSpPr>
          <p:spPr>
            <a:xfrm>
              <a:off x="4641589" y="2508116"/>
              <a:ext cx="1585" cy="1377"/>
            </a:xfrm>
            <a:custGeom>
              <a:rect b="b" l="l" r="r" t="t"/>
              <a:pathLst>
                <a:path extrusionOk="0" h="53" w="61">
                  <a:moveTo>
                    <a:pt x="1" y="0"/>
                  </a:moveTo>
                  <a:cubicBezTo>
                    <a:pt x="22" y="14"/>
                    <a:pt x="43" y="32"/>
                    <a:pt x="60" y="53"/>
                  </a:cubicBezTo>
                  <a:cubicBezTo>
                    <a:pt x="43" y="32"/>
                    <a:pt x="22" y="1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8"/>
            <p:cNvSpPr/>
            <p:nvPr/>
          </p:nvSpPr>
          <p:spPr>
            <a:xfrm>
              <a:off x="4560270" y="2496109"/>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8"/>
            <p:cNvSpPr/>
            <p:nvPr/>
          </p:nvSpPr>
          <p:spPr>
            <a:xfrm>
              <a:off x="4559543" y="2496291"/>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8"/>
            <p:cNvSpPr/>
            <p:nvPr/>
          </p:nvSpPr>
          <p:spPr>
            <a:xfrm>
              <a:off x="4558893" y="2496291"/>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8"/>
            <p:cNvSpPr/>
            <p:nvPr/>
          </p:nvSpPr>
          <p:spPr>
            <a:xfrm>
              <a:off x="4547796" y="2507570"/>
              <a:ext cx="6653" cy="6653"/>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8"/>
            <p:cNvSpPr/>
            <p:nvPr/>
          </p:nvSpPr>
          <p:spPr>
            <a:xfrm>
              <a:off x="4560998" y="2495563"/>
              <a:ext cx="572" cy="286"/>
            </a:xfrm>
            <a:custGeom>
              <a:rect b="b" l="l" r="r" t="t"/>
              <a:pathLst>
                <a:path extrusionOk="0" h="11" w="22">
                  <a:moveTo>
                    <a:pt x="0" y="11"/>
                  </a:moveTo>
                  <a:lnTo>
                    <a:pt x="2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8"/>
            <p:cNvSpPr/>
            <p:nvPr/>
          </p:nvSpPr>
          <p:spPr>
            <a:xfrm>
              <a:off x="4557983" y="2496187"/>
              <a:ext cx="130" cy="26"/>
            </a:xfrm>
            <a:custGeom>
              <a:rect b="b" l="l" r="r" t="t"/>
              <a:pathLst>
                <a:path extrusionOk="0" h="1" w="5">
                  <a:moveTo>
                    <a:pt x="1"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8"/>
            <p:cNvSpPr/>
            <p:nvPr/>
          </p:nvSpPr>
          <p:spPr>
            <a:xfrm>
              <a:off x="4547796" y="2507570"/>
              <a:ext cx="104" cy="26"/>
            </a:xfrm>
            <a:custGeom>
              <a:rect b="b" l="l" r="r" t="t"/>
              <a:pathLst>
                <a:path extrusionOk="0" h="1" w="4">
                  <a:moveTo>
                    <a:pt x="4" y="0"/>
                  </a:moveTo>
                  <a:lnTo>
                    <a:pt x="4" y="0"/>
                  </a:ln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8"/>
            <p:cNvSpPr/>
            <p:nvPr/>
          </p:nvSpPr>
          <p:spPr>
            <a:xfrm>
              <a:off x="4561804" y="2495381"/>
              <a:ext cx="208" cy="104"/>
            </a:xfrm>
            <a:custGeom>
              <a:rect b="b" l="l" r="r" t="t"/>
              <a:pathLst>
                <a:path extrusionOk="0" h="4" w="8">
                  <a:moveTo>
                    <a:pt x="8"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8"/>
            <p:cNvSpPr/>
            <p:nvPr/>
          </p:nvSpPr>
          <p:spPr>
            <a:xfrm>
              <a:off x="4873772" y="2682578"/>
              <a:ext cx="8316" cy="5899"/>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8"/>
            <p:cNvSpPr/>
            <p:nvPr/>
          </p:nvSpPr>
          <p:spPr>
            <a:xfrm>
              <a:off x="4845678" y="2685151"/>
              <a:ext cx="65803" cy="5917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8"/>
            <p:cNvSpPr/>
            <p:nvPr/>
          </p:nvSpPr>
          <p:spPr>
            <a:xfrm>
              <a:off x="4825849" y="2633199"/>
              <a:ext cx="11851" cy="12371"/>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8"/>
            <p:cNvSpPr/>
            <p:nvPr/>
          </p:nvSpPr>
          <p:spPr>
            <a:xfrm>
              <a:off x="4844301" y="2620205"/>
              <a:ext cx="53355" cy="60164"/>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8"/>
            <p:cNvSpPr/>
            <p:nvPr/>
          </p:nvSpPr>
          <p:spPr>
            <a:xfrm>
              <a:off x="4843573" y="2654796"/>
              <a:ext cx="28769" cy="38775"/>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8"/>
            <p:cNvSpPr/>
            <p:nvPr/>
          </p:nvSpPr>
          <p:spPr>
            <a:xfrm>
              <a:off x="4816545" y="2558040"/>
              <a:ext cx="34695" cy="65595"/>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8"/>
            <p:cNvSpPr/>
            <p:nvPr/>
          </p:nvSpPr>
          <p:spPr>
            <a:xfrm>
              <a:off x="4781174" y="2665971"/>
              <a:ext cx="29497" cy="36696"/>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8"/>
            <p:cNvSpPr/>
            <p:nvPr/>
          </p:nvSpPr>
          <p:spPr>
            <a:xfrm>
              <a:off x="5119157" y="2866396"/>
              <a:ext cx="132490" cy="110322"/>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8"/>
            <p:cNvSpPr/>
            <p:nvPr/>
          </p:nvSpPr>
          <p:spPr>
            <a:xfrm>
              <a:off x="4260569" y="2686788"/>
              <a:ext cx="27236" cy="51068"/>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8"/>
            <p:cNvSpPr/>
            <p:nvPr/>
          </p:nvSpPr>
          <p:spPr>
            <a:xfrm>
              <a:off x="3732141" y="2995950"/>
              <a:ext cx="101564" cy="196916"/>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8"/>
            <p:cNvSpPr/>
            <p:nvPr/>
          </p:nvSpPr>
          <p:spPr>
            <a:xfrm>
              <a:off x="3881888" y="2641646"/>
              <a:ext cx="10759" cy="2807"/>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8"/>
            <p:cNvSpPr/>
            <p:nvPr/>
          </p:nvSpPr>
          <p:spPr>
            <a:xfrm>
              <a:off x="3727957" y="2547878"/>
              <a:ext cx="147408" cy="88258"/>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8"/>
            <p:cNvSpPr/>
            <p:nvPr/>
          </p:nvSpPr>
          <p:spPr>
            <a:xfrm>
              <a:off x="3763171" y="2571788"/>
              <a:ext cx="9850" cy="1949"/>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8"/>
            <p:cNvSpPr/>
            <p:nvPr/>
          </p:nvSpPr>
          <p:spPr>
            <a:xfrm>
              <a:off x="3733492" y="2582521"/>
              <a:ext cx="208" cy="130"/>
            </a:xfrm>
            <a:custGeom>
              <a:rect b="b" l="l" r="r" t="t"/>
              <a:pathLst>
                <a:path extrusionOk="0" h="5" w="8">
                  <a:moveTo>
                    <a:pt x="1" y="4"/>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8"/>
            <p:cNvSpPr/>
            <p:nvPr/>
          </p:nvSpPr>
          <p:spPr>
            <a:xfrm>
              <a:off x="3734402" y="2581898"/>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8"/>
            <p:cNvSpPr/>
            <p:nvPr/>
          </p:nvSpPr>
          <p:spPr>
            <a:xfrm>
              <a:off x="3733232" y="2582807"/>
              <a:ext cx="208" cy="104"/>
            </a:xfrm>
            <a:custGeom>
              <a:rect b="b" l="l" r="r" t="t"/>
              <a:pathLst>
                <a:path extrusionOk="0" h="4" w="8">
                  <a:moveTo>
                    <a:pt x="0" y="4"/>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8"/>
            <p:cNvSpPr/>
            <p:nvPr/>
          </p:nvSpPr>
          <p:spPr>
            <a:xfrm>
              <a:off x="3734324" y="2581976"/>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8"/>
            <p:cNvSpPr/>
            <p:nvPr/>
          </p:nvSpPr>
          <p:spPr>
            <a:xfrm>
              <a:off x="3734038" y="2582262"/>
              <a:ext cx="26" cy="2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8"/>
            <p:cNvSpPr/>
            <p:nvPr/>
          </p:nvSpPr>
          <p:spPr>
            <a:xfrm>
              <a:off x="3733778" y="2582339"/>
              <a:ext cx="104" cy="130"/>
            </a:xfrm>
            <a:custGeom>
              <a:rect b="b" l="l" r="r" t="t"/>
              <a:pathLst>
                <a:path extrusionOk="0" h="5" w="4">
                  <a:moveTo>
                    <a:pt x="0" y="4"/>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8"/>
            <p:cNvSpPr/>
            <p:nvPr/>
          </p:nvSpPr>
          <p:spPr>
            <a:xfrm>
              <a:off x="3732764" y="2582989"/>
              <a:ext cx="312" cy="104"/>
            </a:xfrm>
            <a:custGeom>
              <a:rect b="b" l="l" r="r" t="t"/>
              <a:pathLst>
                <a:path extrusionOk="0" h="4" w="12">
                  <a:moveTo>
                    <a:pt x="1" y="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8"/>
            <p:cNvSpPr/>
            <p:nvPr/>
          </p:nvSpPr>
          <p:spPr>
            <a:xfrm>
              <a:off x="3731777" y="2583535"/>
              <a:ext cx="390" cy="208"/>
            </a:xfrm>
            <a:custGeom>
              <a:rect b="b" l="l" r="r" t="t"/>
              <a:pathLst>
                <a:path extrusionOk="0" h="8" w="15">
                  <a:moveTo>
                    <a:pt x="0" y="8"/>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8"/>
            <p:cNvSpPr/>
            <p:nvPr/>
          </p:nvSpPr>
          <p:spPr>
            <a:xfrm>
              <a:off x="3729672" y="2583821"/>
              <a:ext cx="1949" cy="1014"/>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8"/>
            <p:cNvSpPr/>
            <p:nvPr/>
          </p:nvSpPr>
          <p:spPr>
            <a:xfrm>
              <a:off x="3732323" y="2583249"/>
              <a:ext cx="286" cy="130"/>
            </a:xfrm>
            <a:custGeom>
              <a:rect b="b" l="l" r="r" t="t"/>
              <a:pathLst>
                <a:path extrusionOk="0" h="5" w="11">
                  <a:moveTo>
                    <a:pt x="0" y="5"/>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8"/>
            <p:cNvSpPr/>
            <p:nvPr/>
          </p:nvSpPr>
          <p:spPr>
            <a:xfrm>
              <a:off x="3728762" y="2584808"/>
              <a:ext cx="754" cy="390"/>
            </a:xfrm>
            <a:custGeom>
              <a:rect b="b" l="l" r="r" t="t"/>
              <a:pathLst>
                <a:path extrusionOk="0" h="15" w="29">
                  <a:moveTo>
                    <a:pt x="1" y="15"/>
                  </a:moveTo>
                  <a:lnTo>
                    <a:pt x="2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8"/>
            <p:cNvSpPr/>
            <p:nvPr/>
          </p:nvSpPr>
          <p:spPr>
            <a:xfrm>
              <a:off x="3846855" y="2551595"/>
              <a:ext cx="312" cy="26"/>
            </a:xfrm>
            <a:custGeom>
              <a:rect b="b" l="l" r="r" t="t"/>
              <a:pathLst>
                <a:path extrusionOk="0" h="1" w="12">
                  <a:moveTo>
                    <a:pt x="1"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8"/>
            <p:cNvSpPr/>
            <p:nvPr/>
          </p:nvSpPr>
          <p:spPr>
            <a:xfrm>
              <a:off x="3739418" y="2569527"/>
              <a:ext cx="2105" cy="468"/>
            </a:xfrm>
            <a:custGeom>
              <a:rect b="b" l="l" r="r" t="t"/>
              <a:pathLst>
                <a:path extrusionOk="0" h="18" w="81">
                  <a:moveTo>
                    <a:pt x="81" y="18"/>
                  </a:moveTo>
                  <a:cubicBezTo>
                    <a:pt x="56" y="7"/>
                    <a:pt x="28" y="0"/>
                    <a:pt x="0" y="0"/>
                  </a:cubicBezTo>
                  <a:cubicBezTo>
                    <a:pt x="28" y="0"/>
                    <a:pt x="56" y="7"/>
                    <a:pt x="8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8"/>
            <p:cNvSpPr/>
            <p:nvPr/>
          </p:nvSpPr>
          <p:spPr>
            <a:xfrm>
              <a:off x="3734220" y="2582080"/>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8"/>
            <p:cNvSpPr/>
            <p:nvPr/>
          </p:nvSpPr>
          <p:spPr>
            <a:xfrm>
              <a:off x="3734506" y="2581716"/>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8"/>
            <p:cNvSpPr/>
            <p:nvPr/>
          </p:nvSpPr>
          <p:spPr>
            <a:xfrm>
              <a:off x="3829312" y="2552608"/>
              <a:ext cx="6289" cy="104"/>
            </a:xfrm>
            <a:custGeom>
              <a:rect b="b" l="l" r="r" t="t"/>
              <a:pathLst>
                <a:path extrusionOk="0" h="4" w="242">
                  <a:moveTo>
                    <a:pt x="0" y="4"/>
                  </a:moveTo>
                  <a:cubicBezTo>
                    <a:pt x="81" y="4"/>
                    <a:pt x="161" y="4"/>
                    <a:pt x="242" y="0"/>
                  </a:cubicBezTo>
                  <a:cubicBezTo>
                    <a:pt x="161" y="4"/>
                    <a:pt x="81" y="4"/>
                    <a:pt x="0"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8"/>
            <p:cNvSpPr/>
            <p:nvPr/>
          </p:nvSpPr>
          <p:spPr>
            <a:xfrm>
              <a:off x="3750515" y="2570878"/>
              <a:ext cx="3405" cy="208"/>
            </a:xfrm>
            <a:custGeom>
              <a:rect b="b" l="l" r="r" t="t"/>
              <a:pathLst>
                <a:path extrusionOk="0" h="8" w="131">
                  <a:moveTo>
                    <a:pt x="1" y="8"/>
                  </a:moveTo>
                  <a:cubicBezTo>
                    <a:pt x="43" y="4"/>
                    <a:pt x="88" y="1"/>
                    <a:pt x="130" y="4"/>
                  </a:cubicBezTo>
                  <a:cubicBezTo>
                    <a:pt x="88" y="1"/>
                    <a:pt x="43" y="4"/>
                    <a:pt x="1"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8"/>
            <p:cNvSpPr/>
            <p:nvPr/>
          </p:nvSpPr>
          <p:spPr>
            <a:xfrm>
              <a:off x="3874247" y="2579351"/>
              <a:ext cx="754" cy="1481"/>
            </a:xfrm>
            <a:custGeom>
              <a:rect b="b" l="l" r="r" t="t"/>
              <a:pathLst>
                <a:path extrusionOk="0" h="57" w="29">
                  <a:moveTo>
                    <a:pt x="1" y="0"/>
                  </a:moveTo>
                  <a:lnTo>
                    <a:pt x="29" y="56"/>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8"/>
            <p:cNvSpPr/>
            <p:nvPr/>
          </p:nvSpPr>
          <p:spPr>
            <a:xfrm>
              <a:off x="3873155" y="2577168"/>
              <a:ext cx="858" cy="1481"/>
            </a:xfrm>
            <a:custGeom>
              <a:rect b="b" l="l" r="r" t="t"/>
              <a:pathLst>
                <a:path extrusionOk="0" h="57" w="33">
                  <a:moveTo>
                    <a:pt x="1" y="0"/>
                  </a:moveTo>
                  <a:lnTo>
                    <a:pt x="32" y="56"/>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8"/>
            <p:cNvSpPr/>
            <p:nvPr/>
          </p:nvSpPr>
          <p:spPr>
            <a:xfrm>
              <a:off x="3870972" y="2572620"/>
              <a:ext cx="754" cy="1481"/>
            </a:xfrm>
            <a:custGeom>
              <a:rect b="b" l="l" r="r" t="t"/>
              <a:pathLst>
                <a:path extrusionOk="0" h="57" w="29">
                  <a:moveTo>
                    <a:pt x="1" y="0"/>
                  </a:moveTo>
                  <a:lnTo>
                    <a:pt x="29" y="56"/>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8"/>
            <p:cNvSpPr/>
            <p:nvPr/>
          </p:nvSpPr>
          <p:spPr>
            <a:xfrm>
              <a:off x="3872168" y="2575063"/>
              <a:ext cx="754" cy="1403"/>
            </a:xfrm>
            <a:custGeom>
              <a:rect b="b" l="l" r="r" t="t"/>
              <a:pathLst>
                <a:path extrusionOk="0" h="54" w="29">
                  <a:moveTo>
                    <a:pt x="0" y="1"/>
                  </a:moveTo>
                  <a:lnTo>
                    <a:pt x="28" y="53"/>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8"/>
            <p:cNvSpPr/>
            <p:nvPr/>
          </p:nvSpPr>
          <p:spPr>
            <a:xfrm>
              <a:off x="3859147" y="2548060"/>
              <a:ext cx="11669" cy="24118"/>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8"/>
            <p:cNvSpPr/>
            <p:nvPr/>
          </p:nvSpPr>
          <p:spPr>
            <a:xfrm>
              <a:off x="5053120" y="3361558"/>
              <a:ext cx="12942" cy="2729"/>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8"/>
            <p:cNvSpPr/>
            <p:nvPr/>
          </p:nvSpPr>
          <p:spPr>
            <a:xfrm>
              <a:off x="4718490" y="2980850"/>
              <a:ext cx="577287" cy="434115"/>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8"/>
            <p:cNvSpPr/>
            <p:nvPr/>
          </p:nvSpPr>
          <p:spPr>
            <a:xfrm>
              <a:off x="4962939" y="2991168"/>
              <a:ext cx="15047" cy="3379"/>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8"/>
            <p:cNvSpPr/>
            <p:nvPr/>
          </p:nvSpPr>
          <p:spPr>
            <a:xfrm>
              <a:off x="5173578" y="3404024"/>
              <a:ext cx="1299" cy="2573"/>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8"/>
            <p:cNvSpPr/>
            <p:nvPr/>
          </p:nvSpPr>
          <p:spPr>
            <a:xfrm>
              <a:off x="5170303" y="3446593"/>
              <a:ext cx="49145" cy="47040"/>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8"/>
            <p:cNvSpPr/>
            <p:nvPr/>
          </p:nvSpPr>
          <p:spPr>
            <a:xfrm>
              <a:off x="5498202" y="3551614"/>
              <a:ext cx="5302" cy="4444"/>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8"/>
            <p:cNvSpPr/>
            <p:nvPr/>
          </p:nvSpPr>
          <p:spPr>
            <a:xfrm>
              <a:off x="5483831" y="3447425"/>
              <a:ext cx="106917" cy="100082"/>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8"/>
            <p:cNvSpPr/>
            <p:nvPr/>
          </p:nvSpPr>
          <p:spPr>
            <a:xfrm>
              <a:off x="5576532" y="3348148"/>
              <a:ext cx="77082" cy="109568"/>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8"/>
            <p:cNvSpPr/>
            <p:nvPr/>
          </p:nvSpPr>
          <p:spPr>
            <a:xfrm>
              <a:off x="3874429" y="2172498"/>
              <a:ext cx="198190" cy="12222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8"/>
            <p:cNvSpPr/>
            <p:nvPr/>
          </p:nvSpPr>
          <p:spPr>
            <a:xfrm>
              <a:off x="3920481" y="2194224"/>
              <a:ext cx="390" cy="208"/>
            </a:xfrm>
            <a:custGeom>
              <a:rect b="b" l="l" r="r" t="t"/>
              <a:pathLst>
                <a:path extrusionOk="0" h="8" w="15">
                  <a:moveTo>
                    <a:pt x="14"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8"/>
            <p:cNvSpPr/>
            <p:nvPr/>
          </p:nvSpPr>
          <p:spPr>
            <a:xfrm>
              <a:off x="3926666" y="2195862"/>
              <a:ext cx="468" cy="104"/>
            </a:xfrm>
            <a:custGeom>
              <a:rect b="b" l="l" r="r" t="t"/>
              <a:pathLst>
                <a:path extrusionOk="0" h="4" w="18">
                  <a:moveTo>
                    <a:pt x="18"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8"/>
            <p:cNvSpPr/>
            <p:nvPr/>
          </p:nvSpPr>
          <p:spPr>
            <a:xfrm>
              <a:off x="3921572" y="2194588"/>
              <a:ext cx="468" cy="208"/>
            </a:xfrm>
            <a:custGeom>
              <a:rect b="b" l="l" r="r" t="t"/>
              <a:pathLst>
                <a:path extrusionOk="0" h="8" w="18">
                  <a:moveTo>
                    <a:pt x="18"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8"/>
            <p:cNvSpPr/>
            <p:nvPr/>
          </p:nvSpPr>
          <p:spPr>
            <a:xfrm>
              <a:off x="3923937" y="2195316"/>
              <a:ext cx="572" cy="208"/>
            </a:xfrm>
            <a:custGeom>
              <a:rect b="b" l="l" r="r" t="t"/>
              <a:pathLst>
                <a:path extrusionOk="0" h="8" w="22">
                  <a:moveTo>
                    <a:pt x="21"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8"/>
            <p:cNvSpPr/>
            <p:nvPr/>
          </p:nvSpPr>
          <p:spPr>
            <a:xfrm>
              <a:off x="3922742" y="2195030"/>
              <a:ext cx="494" cy="130"/>
            </a:xfrm>
            <a:custGeom>
              <a:rect b="b" l="l" r="r" t="t"/>
              <a:pathLst>
                <a:path extrusionOk="0" h="5" w="19">
                  <a:moveTo>
                    <a:pt x="18"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8"/>
            <p:cNvSpPr/>
            <p:nvPr/>
          </p:nvSpPr>
          <p:spPr>
            <a:xfrm>
              <a:off x="3925211" y="2195680"/>
              <a:ext cx="572" cy="104"/>
            </a:xfrm>
            <a:custGeom>
              <a:rect b="b" l="l" r="r" t="t"/>
              <a:pathLst>
                <a:path extrusionOk="0" h="4" w="22">
                  <a:moveTo>
                    <a:pt x="21"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8"/>
            <p:cNvSpPr/>
            <p:nvPr/>
          </p:nvSpPr>
          <p:spPr>
            <a:xfrm>
              <a:off x="4071969" y="2251997"/>
              <a:ext cx="754" cy="6757"/>
            </a:xfrm>
            <a:custGeom>
              <a:rect b="b" l="l" r="r" t="t"/>
              <a:pathLst>
                <a:path extrusionOk="0" h="260" w="29">
                  <a:moveTo>
                    <a:pt x="0" y="0"/>
                  </a:moveTo>
                  <a:lnTo>
                    <a:pt x="28" y="259"/>
                  </a:lnTo>
                  <a:lnTo>
                    <a:pt x="28" y="25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8"/>
            <p:cNvSpPr/>
            <p:nvPr/>
          </p:nvSpPr>
          <p:spPr>
            <a:xfrm>
              <a:off x="3928121" y="2196122"/>
              <a:ext cx="468" cy="26"/>
            </a:xfrm>
            <a:custGeom>
              <a:rect b="b" l="l" r="r" t="t"/>
              <a:pathLst>
                <a:path extrusionOk="0" h="1" w="18">
                  <a:moveTo>
                    <a:pt x="18"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8"/>
            <p:cNvSpPr/>
            <p:nvPr/>
          </p:nvSpPr>
          <p:spPr>
            <a:xfrm>
              <a:off x="3751164" y="2219433"/>
              <a:ext cx="273973" cy="232573"/>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8"/>
            <p:cNvSpPr/>
            <p:nvPr/>
          </p:nvSpPr>
          <p:spPr>
            <a:xfrm>
              <a:off x="3758519" y="2258728"/>
              <a:ext cx="572" cy="1118"/>
            </a:xfrm>
            <a:custGeom>
              <a:rect b="b" l="l" r="r" t="t"/>
              <a:pathLst>
                <a:path extrusionOk="0" h="43" w="22">
                  <a:moveTo>
                    <a:pt x="1" y="0"/>
                  </a:moveTo>
                  <a:cubicBezTo>
                    <a:pt x="11" y="14"/>
                    <a:pt x="18" y="32"/>
                    <a:pt x="22" y="43"/>
                  </a:cubicBezTo>
                  <a:cubicBezTo>
                    <a:pt x="18" y="32"/>
                    <a:pt x="11" y="1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8"/>
            <p:cNvSpPr/>
            <p:nvPr/>
          </p:nvSpPr>
          <p:spPr>
            <a:xfrm>
              <a:off x="3759975" y="2263016"/>
              <a:ext cx="26" cy="390"/>
            </a:xfrm>
            <a:custGeom>
              <a:rect b="b" l="l" r="r" t="t"/>
              <a:pathLst>
                <a:path extrusionOk="0" h="15" w="1">
                  <a:moveTo>
                    <a:pt x="1" y="0"/>
                  </a:moveTo>
                  <a:cubicBezTo>
                    <a:pt x="1" y="4"/>
                    <a:pt x="1" y="11"/>
                    <a:pt x="1" y="14"/>
                  </a:cubicBezTo>
                  <a:cubicBezTo>
                    <a:pt x="1" y="11"/>
                    <a:pt x="1" y="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8"/>
            <p:cNvSpPr/>
            <p:nvPr/>
          </p:nvSpPr>
          <p:spPr>
            <a:xfrm>
              <a:off x="3759793" y="2261821"/>
              <a:ext cx="130" cy="676"/>
            </a:xfrm>
            <a:custGeom>
              <a:rect b="b" l="l" r="r" t="t"/>
              <a:pathLst>
                <a:path extrusionOk="0" h="26" w="5">
                  <a:moveTo>
                    <a:pt x="1" y="1"/>
                  </a:moveTo>
                  <a:cubicBezTo>
                    <a:pt x="1" y="8"/>
                    <a:pt x="4" y="18"/>
                    <a:pt x="4" y="25"/>
                  </a:cubicBezTo>
                  <a:cubicBezTo>
                    <a:pt x="4" y="18"/>
                    <a:pt x="4"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8"/>
            <p:cNvSpPr/>
            <p:nvPr/>
          </p:nvSpPr>
          <p:spPr>
            <a:xfrm>
              <a:off x="3751710" y="2219615"/>
              <a:ext cx="3119" cy="7199"/>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8"/>
            <p:cNvSpPr/>
            <p:nvPr/>
          </p:nvSpPr>
          <p:spPr>
            <a:xfrm>
              <a:off x="3759897" y="2262471"/>
              <a:ext cx="26" cy="572"/>
            </a:xfrm>
            <a:custGeom>
              <a:rect b="b" l="l" r="r" t="t"/>
              <a:pathLst>
                <a:path extrusionOk="0" h="22" w="1">
                  <a:moveTo>
                    <a:pt x="0" y="0"/>
                  </a:moveTo>
                  <a:cubicBezTo>
                    <a:pt x="0" y="7"/>
                    <a:pt x="0" y="14"/>
                    <a:pt x="0" y="21"/>
                  </a:cubicBezTo>
                  <a:cubicBezTo>
                    <a:pt x="0" y="14"/>
                    <a:pt x="0"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8"/>
            <p:cNvSpPr/>
            <p:nvPr/>
          </p:nvSpPr>
          <p:spPr>
            <a:xfrm>
              <a:off x="3752438" y="2248619"/>
              <a:ext cx="26" cy="312"/>
            </a:xfrm>
            <a:custGeom>
              <a:rect b="b" l="l" r="r" t="t"/>
              <a:pathLst>
                <a:path extrusionOk="0" h="12" w="1">
                  <a:moveTo>
                    <a:pt x="0"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8"/>
            <p:cNvSpPr/>
            <p:nvPr/>
          </p:nvSpPr>
          <p:spPr>
            <a:xfrm>
              <a:off x="3759533" y="2261015"/>
              <a:ext cx="286" cy="754"/>
            </a:xfrm>
            <a:custGeom>
              <a:rect b="b" l="l" r="r" t="t"/>
              <a:pathLst>
                <a:path extrusionOk="0" h="29" w="11">
                  <a:moveTo>
                    <a:pt x="0" y="0"/>
                  </a:moveTo>
                  <a:cubicBezTo>
                    <a:pt x="4" y="11"/>
                    <a:pt x="7" y="21"/>
                    <a:pt x="11" y="28"/>
                  </a:cubicBezTo>
                  <a:cubicBezTo>
                    <a:pt x="7" y="21"/>
                    <a:pt x="4"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8"/>
            <p:cNvSpPr/>
            <p:nvPr/>
          </p:nvSpPr>
          <p:spPr>
            <a:xfrm>
              <a:off x="3751164" y="2226892"/>
              <a:ext cx="468" cy="26"/>
            </a:xfrm>
            <a:custGeom>
              <a:rect b="b" l="l" r="r" t="t"/>
              <a:pathLst>
                <a:path extrusionOk="0" h="1" w="18">
                  <a:moveTo>
                    <a:pt x="18" y="0"/>
                  </a:moveTo>
                  <a:cubicBezTo>
                    <a:pt x="11" y="0"/>
                    <a:pt x="7" y="0"/>
                    <a:pt x="0" y="0"/>
                  </a:cubicBezTo>
                  <a:cubicBezTo>
                    <a:pt x="7" y="0"/>
                    <a:pt x="11" y="0"/>
                    <a:pt x="1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8"/>
            <p:cNvSpPr/>
            <p:nvPr/>
          </p:nvSpPr>
          <p:spPr>
            <a:xfrm>
              <a:off x="3752438" y="2250724"/>
              <a:ext cx="4392" cy="4756"/>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8"/>
            <p:cNvSpPr/>
            <p:nvPr/>
          </p:nvSpPr>
          <p:spPr>
            <a:xfrm>
              <a:off x="3759169" y="2259924"/>
              <a:ext cx="390" cy="1014"/>
            </a:xfrm>
            <a:custGeom>
              <a:rect b="b" l="l" r="r" t="t"/>
              <a:pathLst>
                <a:path extrusionOk="0" h="39" w="15">
                  <a:moveTo>
                    <a:pt x="0" y="0"/>
                  </a:moveTo>
                  <a:cubicBezTo>
                    <a:pt x="4" y="14"/>
                    <a:pt x="11" y="28"/>
                    <a:pt x="14" y="39"/>
                  </a:cubicBezTo>
                  <a:cubicBezTo>
                    <a:pt x="11" y="28"/>
                    <a:pt x="4" y="14"/>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8"/>
            <p:cNvSpPr/>
            <p:nvPr/>
          </p:nvSpPr>
          <p:spPr>
            <a:xfrm>
              <a:off x="3757792" y="2257169"/>
              <a:ext cx="754" cy="1481"/>
            </a:xfrm>
            <a:custGeom>
              <a:rect b="b" l="l" r="r" t="t"/>
              <a:pathLst>
                <a:path extrusionOk="0" h="57" w="29">
                  <a:moveTo>
                    <a:pt x="1" y="1"/>
                  </a:moveTo>
                  <a:cubicBezTo>
                    <a:pt x="11" y="22"/>
                    <a:pt x="22" y="39"/>
                    <a:pt x="29" y="57"/>
                  </a:cubicBezTo>
                  <a:cubicBezTo>
                    <a:pt x="22" y="39"/>
                    <a:pt x="11" y="22"/>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8"/>
            <p:cNvSpPr/>
            <p:nvPr/>
          </p:nvSpPr>
          <p:spPr>
            <a:xfrm>
              <a:off x="3752438" y="2244175"/>
              <a:ext cx="468" cy="4470"/>
            </a:xfrm>
            <a:custGeom>
              <a:rect b="b" l="l" r="r" t="t"/>
              <a:pathLst>
                <a:path extrusionOk="0" h="172" w="18">
                  <a:moveTo>
                    <a:pt x="18" y="0"/>
                  </a:moveTo>
                  <a:cubicBezTo>
                    <a:pt x="14" y="46"/>
                    <a:pt x="4" y="116"/>
                    <a:pt x="0" y="172"/>
                  </a:cubicBezTo>
                  <a:cubicBezTo>
                    <a:pt x="4" y="116"/>
                    <a:pt x="14" y="49"/>
                    <a:pt x="1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8"/>
            <p:cNvSpPr/>
            <p:nvPr/>
          </p:nvSpPr>
          <p:spPr>
            <a:xfrm>
              <a:off x="3759975" y="2263458"/>
              <a:ext cx="26" cy="208"/>
            </a:xfrm>
            <a:custGeom>
              <a:rect b="b" l="l" r="r" t="t"/>
              <a:pathLst>
                <a:path extrusionOk="0" h="8" w="1">
                  <a:moveTo>
                    <a:pt x="1" y="1"/>
                  </a:moveTo>
                  <a:cubicBezTo>
                    <a:pt x="1" y="1"/>
                    <a:pt x="1" y="4"/>
                    <a:pt x="1" y="8"/>
                  </a:cubicBezTo>
                  <a:cubicBezTo>
                    <a:pt x="1" y="4"/>
                    <a:pt x="1"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8"/>
            <p:cNvSpPr/>
            <p:nvPr/>
          </p:nvSpPr>
          <p:spPr>
            <a:xfrm>
              <a:off x="3752438" y="2249450"/>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8"/>
            <p:cNvSpPr/>
            <p:nvPr/>
          </p:nvSpPr>
          <p:spPr>
            <a:xfrm>
              <a:off x="3806105" y="2367829"/>
              <a:ext cx="208" cy="364"/>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8"/>
            <p:cNvSpPr/>
            <p:nvPr/>
          </p:nvSpPr>
          <p:spPr>
            <a:xfrm>
              <a:off x="3806650" y="2368816"/>
              <a:ext cx="312" cy="390"/>
            </a:xfrm>
            <a:custGeom>
              <a:rect b="b" l="l" r="r" t="t"/>
              <a:pathLst>
                <a:path extrusionOk="0" h="15" w="12">
                  <a:moveTo>
                    <a:pt x="11" y="1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8"/>
            <p:cNvSpPr/>
            <p:nvPr/>
          </p:nvSpPr>
          <p:spPr>
            <a:xfrm>
              <a:off x="3808106" y="2370740"/>
              <a:ext cx="208" cy="286"/>
            </a:xfrm>
            <a:custGeom>
              <a:rect b="b" l="l" r="r" t="t"/>
              <a:pathLst>
                <a:path extrusionOk="0" h="11" w="8">
                  <a:moveTo>
                    <a:pt x="8"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8"/>
            <p:cNvSpPr/>
            <p:nvPr/>
          </p:nvSpPr>
          <p:spPr>
            <a:xfrm>
              <a:off x="3808651" y="2371467"/>
              <a:ext cx="208" cy="208"/>
            </a:xfrm>
            <a:custGeom>
              <a:rect b="b" l="l" r="r" t="t"/>
              <a:pathLst>
                <a:path extrusionOk="0" h="8" w="8">
                  <a:moveTo>
                    <a:pt x="8"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8"/>
            <p:cNvSpPr/>
            <p:nvPr/>
          </p:nvSpPr>
          <p:spPr>
            <a:xfrm>
              <a:off x="3806027" y="2367361"/>
              <a:ext cx="26" cy="286"/>
            </a:xfrm>
            <a:custGeom>
              <a:rect b="b" l="l" r="r" t="t"/>
              <a:pathLst>
                <a:path extrusionOk="0" h="11" w="1">
                  <a:moveTo>
                    <a:pt x="0" y="11"/>
                  </a:moveTo>
                  <a:cubicBezTo>
                    <a:pt x="0" y="7"/>
                    <a:pt x="0" y="4"/>
                    <a:pt x="0" y="0"/>
                  </a:cubicBezTo>
                  <a:cubicBezTo>
                    <a:pt x="0" y="4"/>
                    <a:pt x="0" y="7"/>
                    <a:pt x="0"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8"/>
            <p:cNvSpPr/>
            <p:nvPr/>
          </p:nvSpPr>
          <p:spPr>
            <a:xfrm>
              <a:off x="3809197" y="2372091"/>
              <a:ext cx="208" cy="208"/>
            </a:xfrm>
            <a:custGeom>
              <a:rect b="b" l="l" r="r" t="t"/>
              <a:pathLst>
                <a:path extrusionOk="0" h="8" w="8">
                  <a:moveTo>
                    <a:pt x="8" y="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8"/>
            <p:cNvSpPr/>
            <p:nvPr/>
          </p:nvSpPr>
          <p:spPr>
            <a:xfrm>
              <a:off x="3805923" y="2366815"/>
              <a:ext cx="26" cy="390"/>
            </a:xfrm>
            <a:custGeom>
              <a:rect b="b" l="l" r="r" t="t"/>
              <a:pathLst>
                <a:path extrusionOk="0" h="15" w="1">
                  <a:moveTo>
                    <a:pt x="1" y="14"/>
                  </a:moveTo>
                  <a:cubicBezTo>
                    <a:pt x="1" y="11"/>
                    <a:pt x="1" y="4"/>
                    <a:pt x="1" y="0"/>
                  </a:cubicBezTo>
                  <a:cubicBezTo>
                    <a:pt x="1" y="4"/>
                    <a:pt x="1" y="11"/>
                    <a:pt x="1"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8"/>
            <p:cNvSpPr/>
            <p:nvPr/>
          </p:nvSpPr>
          <p:spPr>
            <a:xfrm>
              <a:off x="3810575" y="2373546"/>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8"/>
            <p:cNvSpPr/>
            <p:nvPr/>
          </p:nvSpPr>
          <p:spPr>
            <a:xfrm>
              <a:off x="3807118" y="2369466"/>
              <a:ext cx="208" cy="286"/>
            </a:xfrm>
            <a:custGeom>
              <a:rect b="b" l="l" r="r" t="t"/>
              <a:pathLst>
                <a:path extrusionOk="0" h="11" w="8">
                  <a:moveTo>
                    <a:pt x="7" y="1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8"/>
            <p:cNvSpPr/>
            <p:nvPr/>
          </p:nvSpPr>
          <p:spPr>
            <a:xfrm>
              <a:off x="3807560" y="2370194"/>
              <a:ext cx="208" cy="286"/>
            </a:xfrm>
            <a:custGeom>
              <a:rect b="b" l="l" r="r" t="t"/>
              <a:pathLst>
                <a:path extrusionOk="0" h="11" w="8">
                  <a:moveTo>
                    <a:pt x="8"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8"/>
            <p:cNvSpPr/>
            <p:nvPr/>
          </p:nvSpPr>
          <p:spPr>
            <a:xfrm>
              <a:off x="3809847" y="2372819"/>
              <a:ext cx="104" cy="130"/>
            </a:xfrm>
            <a:custGeom>
              <a:rect b="b" l="l" r="r" t="t"/>
              <a:pathLst>
                <a:path extrusionOk="0" h="5" w="4">
                  <a:moveTo>
                    <a:pt x="4"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8"/>
            <p:cNvSpPr/>
            <p:nvPr/>
          </p:nvSpPr>
          <p:spPr>
            <a:xfrm>
              <a:off x="3761170" y="2266005"/>
              <a:ext cx="390" cy="572"/>
            </a:xfrm>
            <a:custGeom>
              <a:rect b="b" l="l" r="r" t="t"/>
              <a:pathLst>
                <a:path extrusionOk="0" h="22" w="15">
                  <a:moveTo>
                    <a:pt x="14" y="22"/>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8"/>
            <p:cNvSpPr/>
            <p:nvPr/>
          </p:nvSpPr>
          <p:spPr>
            <a:xfrm>
              <a:off x="3779908" y="2329521"/>
              <a:ext cx="12397" cy="7485"/>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8"/>
            <p:cNvSpPr/>
            <p:nvPr/>
          </p:nvSpPr>
          <p:spPr>
            <a:xfrm>
              <a:off x="3759897" y="2263640"/>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8"/>
            <p:cNvSpPr/>
            <p:nvPr/>
          </p:nvSpPr>
          <p:spPr>
            <a:xfrm>
              <a:off x="3806286" y="2368271"/>
              <a:ext cx="208" cy="390"/>
            </a:xfrm>
            <a:custGeom>
              <a:rect b="b" l="l" r="r" t="t"/>
              <a:pathLst>
                <a:path extrusionOk="0" h="15" w="8">
                  <a:moveTo>
                    <a:pt x="8" y="1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8"/>
            <p:cNvSpPr/>
            <p:nvPr/>
          </p:nvSpPr>
          <p:spPr>
            <a:xfrm>
              <a:off x="3895817" y="2261639"/>
              <a:ext cx="572" cy="130"/>
            </a:xfrm>
            <a:custGeom>
              <a:rect b="b" l="l" r="r" t="t"/>
              <a:pathLst>
                <a:path extrusionOk="0" h="5" w="22">
                  <a:moveTo>
                    <a:pt x="21"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8"/>
            <p:cNvSpPr/>
            <p:nvPr/>
          </p:nvSpPr>
          <p:spPr>
            <a:xfrm>
              <a:off x="3902549" y="2259534"/>
              <a:ext cx="104" cy="130"/>
            </a:xfrm>
            <a:custGeom>
              <a:rect b="b" l="l" r="r" t="t"/>
              <a:pathLst>
                <a:path extrusionOk="0" h="5" w="4">
                  <a:moveTo>
                    <a:pt x="4"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8"/>
            <p:cNvSpPr/>
            <p:nvPr/>
          </p:nvSpPr>
          <p:spPr>
            <a:xfrm>
              <a:off x="3894622" y="2261743"/>
              <a:ext cx="572" cy="26"/>
            </a:xfrm>
            <a:custGeom>
              <a:rect b="b" l="l" r="r" t="t"/>
              <a:pathLst>
                <a:path extrusionOk="0" h="1" w="22">
                  <a:moveTo>
                    <a:pt x="22"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8"/>
            <p:cNvSpPr/>
            <p:nvPr/>
          </p:nvSpPr>
          <p:spPr>
            <a:xfrm>
              <a:off x="3900365" y="2260729"/>
              <a:ext cx="286" cy="104"/>
            </a:xfrm>
            <a:custGeom>
              <a:rect b="b" l="l" r="r" t="t"/>
              <a:pathLst>
                <a:path extrusionOk="0" h="4" w="11">
                  <a:moveTo>
                    <a:pt x="11"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8"/>
            <p:cNvSpPr/>
            <p:nvPr/>
          </p:nvSpPr>
          <p:spPr>
            <a:xfrm>
              <a:off x="3899638" y="2260911"/>
              <a:ext cx="390" cy="104"/>
            </a:xfrm>
            <a:custGeom>
              <a:rect b="b" l="l" r="r" t="t"/>
              <a:pathLst>
                <a:path extrusionOk="0" h="4" w="15">
                  <a:moveTo>
                    <a:pt x="14"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8"/>
            <p:cNvSpPr/>
            <p:nvPr/>
          </p:nvSpPr>
          <p:spPr>
            <a:xfrm>
              <a:off x="3901821" y="2260002"/>
              <a:ext cx="208" cy="104"/>
            </a:xfrm>
            <a:custGeom>
              <a:rect b="b" l="l" r="r" t="t"/>
              <a:pathLst>
                <a:path extrusionOk="0" h="4" w="8">
                  <a:moveTo>
                    <a:pt x="7"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8"/>
            <p:cNvSpPr/>
            <p:nvPr/>
          </p:nvSpPr>
          <p:spPr>
            <a:xfrm>
              <a:off x="3893167" y="2261821"/>
              <a:ext cx="572" cy="26"/>
            </a:xfrm>
            <a:custGeom>
              <a:rect b="b" l="l" r="r" t="t"/>
              <a:pathLst>
                <a:path extrusionOk="0" h="1" w="22">
                  <a:moveTo>
                    <a:pt x="22"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8"/>
            <p:cNvSpPr/>
            <p:nvPr/>
          </p:nvSpPr>
          <p:spPr>
            <a:xfrm>
              <a:off x="3891633" y="2261925"/>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8"/>
            <p:cNvSpPr/>
            <p:nvPr/>
          </p:nvSpPr>
          <p:spPr>
            <a:xfrm>
              <a:off x="3994523" y="2275751"/>
              <a:ext cx="26" cy="286"/>
            </a:xfrm>
            <a:custGeom>
              <a:rect b="b" l="l" r="r" t="t"/>
              <a:pathLst>
                <a:path extrusionOk="0" h="11" w="1">
                  <a:moveTo>
                    <a:pt x="1" y="11"/>
                  </a:moveTo>
                  <a:lnTo>
                    <a:pt x="1" y="0"/>
                  </a:lnTo>
                  <a:cubicBezTo>
                    <a:pt x="1" y="4"/>
                    <a:pt x="1" y="7"/>
                    <a:pt x="1"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8"/>
            <p:cNvSpPr/>
            <p:nvPr/>
          </p:nvSpPr>
          <p:spPr>
            <a:xfrm>
              <a:off x="3994523" y="2276375"/>
              <a:ext cx="26" cy="390"/>
            </a:xfrm>
            <a:custGeom>
              <a:rect b="b" l="l" r="r" t="t"/>
              <a:pathLst>
                <a:path extrusionOk="0" h="15" w="1">
                  <a:moveTo>
                    <a:pt x="1" y="1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8"/>
            <p:cNvSpPr/>
            <p:nvPr/>
          </p:nvSpPr>
          <p:spPr>
            <a:xfrm>
              <a:off x="3898910" y="2261093"/>
              <a:ext cx="390" cy="104"/>
            </a:xfrm>
            <a:custGeom>
              <a:rect b="b" l="l" r="r" t="t"/>
              <a:pathLst>
                <a:path extrusionOk="0" h="4" w="15">
                  <a:moveTo>
                    <a:pt x="14"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8"/>
            <p:cNvSpPr/>
            <p:nvPr/>
          </p:nvSpPr>
          <p:spPr>
            <a:xfrm>
              <a:off x="3901457" y="2260288"/>
              <a:ext cx="208" cy="104"/>
            </a:xfrm>
            <a:custGeom>
              <a:rect b="b" l="l" r="r" t="t"/>
              <a:pathLst>
                <a:path extrusionOk="0" h="4" w="8">
                  <a:moveTo>
                    <a:pt x="7"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8"/>
            <p:cNvSpPr/>
            <p:nvPr/>
          </p:nvSpPr>
          <p:spPr>
            <a:xfrm>
              <a:off x="3896987" y="2261457"/>
              <a:ext cx="494" cy="130"/>
            </a:xfrm>
            <a:custGeom>
              <a:rect b="b" l="l" r="r" t="t"/>
              <a:pathLst>
                <a:path extrusionOk="0" h="5" w="19">
                  <a:moveTo>
                    <a:pt x="18"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8"/>
            <p:cNvSpPr/>
            <p:nvPr/>
          </p:nvSpPr>
          <p:spPr>
            <a:xfrm>
              <a:off x="3994626" y="2277102"/>
              <a:ext cx="26" cy="494"/>
            </a:xfrm>
            <a:custGeom>
              <a:rect b="b" l="l" r="r" t="t"/>
              <a:pathLst>
                <a:path extrusionOk="0" h="19" w="1">
                  <a:moveTo>
                    <a:pt x="0" y="1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8"/>
            <p:cNvSpPr/>
            <p:nvPr/>
          </p:nvSpPr>
          <p:spPr>
            <a:xfrm>
              <a:off x="3994886" y="2280013"/>
              <a:ext cx="26" cy="572"/>
            </a:xfrm>
            <a:custGeom>
              <a:rect b="b" l="l" r="r" t="t"/>
              <a:pathLst>
                <a:path extrusionOk="0" h="22" w="1">
                  <a:moveTo>
                    <a:pt x="1" y="22"/>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8"/>
            <p:cNvSpPr/>
            <p:nvPr/>
          </p:nvSpPr>
          <p:spPr>
            <a:xfrm>
              <a:off x="3994626" y="2278012"/>
              <a:ext cx="104" cy="494"/>
            </a:xfrm>
            <a:custGeom>
              <a:rect b="b" l="l" r="r" t="t"/>
              <a:pathLst>
                <a:path extrusionOk="0" h="19" w="4">
                  <a:moveTo>
                    <a:pt x="4" y="1"/>
                  </a:moveTo>
                  <a:cubicBezTo>
                    <a:pt x="0" y="4"/>
                    <a:pt x="4" y="11"/>
                    <a:pt x="4" y="18"/>
                  </a:cubicBez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8"/>
            <p:cNvSpPr/>
            <p:nvPr/>
          </p:nvSpPr>
          <p:spPr>
            <a:xfrm>
              <a:off x="3994808" y="2278922"/>
              <a:ext cx="26" cy="676"/>
            </a:xfrm>
            <a:custGeom>
              <a:rect b="b" l="l" r="r" t="t"/>
              <a:pathLst>
                <a:path extrusionOk="0" h="26" w="1">
                  <a:moveTo>
                    <a:pt x="0" y="2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8"/>
            <p:cNvSpPr/>
            <p:nvPr/>
          </p:nvSpPr>
          <p:spPr>
            <a:xfrm>
              <a:off x="3900911" y="2260470"/>
              <a:ext cx="286" cy="182"/>
            </a:xfrm>
            <a:custGeom>
              <a:rect b="b" l="l" r="r" t="t"/>
              <a:pathLst>
                <a:path extrusionOk="0" h="7" w="11">
                  <a:moveTo>
                    <a:pt x="11"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8"/>
            <p:cNvSpPr/>
            <p:nvPr/>
          </p:nvSpPr>
          <p:spPr>
            <a:xfrm>
              <a:off x="3898001" y="2261275"/>
              <a:ext cx="390" cy="104"/>
            </a:xfrm>
            <a:custGeom>
              <a:rect b="b" l="l" r="r" t="t"/>
              <a:pathLst>
                <a:path extrusionOk="0" h="4" w="15">
                  <a:moveTo>
                    <a:pt x="14"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8"/>
            <p:cNvSpPr/>
            <p:nvPr/>
          </p:nvSpPr>
          <p:spPr>
            <a:xfrm>
              <a:off x="3902808" y="2259274"/>
              <a:ext cx="26" cy="104"/>
            </a:xfrm>
            <a:custGeom>
              <a:rect b="b" l="l" r="r" t="t"/>
              <a:pathLst>
                <a:path extrusionOk="0" h="4" w="1">
                  <a:moveTo>
                    <a:pt x="1"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8"/>
            <p:cNvSpPr/>
            <p:nvPr/>
          </p:nvSpPr>
          <p:spPr>
            <a:xfrm>
              <a:off x="3995354" y="2284847"/>
              <a:ext cx="104" cy="650"/>
            </a:xfrm>
            <a:custGeom>
              <a:rect b="b" l="l" r="r" t="t"/>
              <a:pathLst>
                <a:path extrusionOk="0" h="25" w="4">
                  <a:moveTo>
                    <a:pt x="4" y="25"/>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8"/>
            <p:cNvSpPr/>
            <p:nvPr/>
          </p:nvSpPr>
          <p:spPr>
            <a:xfrm>
              <a:off x="3995796" y="2287472"/>
              <a:ext cx="130" cy="572"/>
            </a:xfrm>
            <a:custGeom>
              <a:rect b="b" l="l" r="r" t="t"/>
              <a:pathLst>
                <a:path extrusionOk="0" h="22" w="5">
                  <a:moveTo>
                    <a:pt x="4" y="22"/>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8"/>
            <p:cNvSpPr/>
            <p:nvPr/>
          </p:nvSpPr>
          <p:spPr>
            <a:xfrm>
              <a:off x="3995614" y="2286120"/>
              <a:ext cx="130" cy="650"/>
            </a:xfrm>
            <a:custGeom>
              <a:rect b="b" l="l" r="r" t="t"/>
              <a:pathLst>
                <a:path extrusionOk="0" h="25" w="5">
                  <a:moveTo>
                    <a:pt x="4" y="25"/>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8"/>
            <p:cNvSpPr/>
            <p:nvPr/>
          </p:nvSpPr>
          <p:spPr>
            <a:xfrm>
              <a:off x="3902185" y="2259820"/>
              <a:ext cx="208" cy="104"/>
            </a:xfrm>
            <a:custGeom>
              <a:rect b="b" l="l" r="r" t="t"/>
              <a:pathLst>
                <a:path extrusionOk="0" h="4" w="8">
                  <a:moveTo>
                    <a:pt x="7"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8"/>
            <p:cNvSpPr/>
            <p:nvPr/>
          </p:nvSpPr>
          <p:spPr>
            <a:xfrm>
              <a:off x="3996082" y="2288849"/>
              <a:ext cx="104" cy="468"/>
            </a:xfrm>
            <a:custGeom>
              <a:rect b="b" l="l" r="r" t="t"/>
              <a:pathLst>
                <a:path extrusionOk="0" h="18" w="4">
                  <a:moveTo>
                    <a:pt x="4" y="18"/>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8"/>
            <p:cNvSpPr/>
            <p:nvPr/>
          </p:nvSpPr>
          <p:spPr>
            <a:xfrm>
              <a:off x="3994886" y="2281105"/>
              <a:ext cx="130" cy="676"/>
            </a:xfrm>
            <a:custGeom>
              <a:rect b="b" l="l" r="r" t="t"/>
              <a:pathLst>
                <a:path extrusionOk="0" h="26" w="5">
                  <a:moveTo>
                    <a:pt x="4" y="2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8"/>
            <p:cNvSpPr/>
            <p:nvPr/>
          </p:nvSpPr>
          <p:spPr>
            <a:xfrm>
              <a:off x="3995068" y="2282300"/>
              <a:ext cx="130" cy="650"/>
            </a:xfrm>
            <a:custGeom>
              <a:rect b="b" l="l" r="r" t="t"/>
              <a:pathLst>
                <a:path extrusionOk="0" h="25" w="5">
                  <a:moveTo>
                    <a:pt x="4" y="25"/>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8"/>
            <p:cNvSpPr/>
            <p:nvPr/>
          </p:nvSpPr>
          <p:spPr>
            <a:xfrm>
              <a:off x="3995172" y="2283573"/>
              <a:ext cx="104" cy="650"/>
            </a:xfrm>
            <a:custGeom>
              <a:rect b="b" l="l" r="r" t="t"/>
              <a:pathLst>
                <a:path extrusionOk="0" h="25" w="4">
                  <a:moveTo>
                    <a:pt x="4" y="25"/>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8"/>
            <p:cNvSpPr/>
            <p:nvPr/>
          </p:nvSpPr>
          <p:spPr>
            <a:xfrm>
              <a:off x="3996446" y="2290486"/>
              <a:ext cx="104" cy="390"/>
            </a:xfrm>
            <a:custGeom>
              <a:rect b="b" l="l" r="r" t="t"/>
              <a:pathLst>
                <a:path extrusionOk="0" h="15" w="4">
                  <a:moveTo>
                    <a:pt x="4"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8"/>
            <p:cNvSpPr/>
            <p:nvPr/>
          </p:nvSpPr>
          <p:spPr>
            <a:xfrm>
              <a:off x="3786171" y="1938184"/>
              <a:ext cx="574506" cy="265526"/>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8"/>
            <p:cNvSpPr/>
            <p:nvPr/>
          </p:nvSpPr>
          <p:spPr>
            <a:xfrm>
              <a:off x="4129560" y="2183023"/>
              <a:ext cx="104" cy="312"/>
            </a:xfrm>
            <a:custGeom>
              <a:rect b="b" l="l" r="r" t="t"/>
              <a:pathLst>
                <a:path extrusionOk="0" h="12" w="4">
                  <a:moveTo>
                    <a:pt x="0" y="1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8"/>
            <p:cNvSpPr/>
            <p:nvPr/>
          </p:nvSpPr>
          <p:spPr>
            <a:xfrm>
              <a:off x="4131093" y="2180580"/>
              <a:ext cx="208" cy="208"/>
            </a:xfrm>
            <a:custGeom>
              <a:rect b="b" l="l" r="r" t="t"/>
              <a:pathLst>
                <a:path extrusionOk="0" h="8" w="8">
                  <a:moveTo>
                    <a:pt x="1" y="7"/>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8"/>
            <p:cNvSpPr/>
            <p:nvPr/>
          </p:nvSpPr>
          <p:spPr>
            <a:xfrm>
              <a:off x="4131821" y="2179931"/>
              <a:ext cx="130" cy="26"/>
            </a:xfrm>
            <a:custGeom>
              <a:rect b="b" l="l" r="r" t="t"/>
              <a:pathLst>
                <a:path extrusionOk="0" h="1" w="5">
                  <a:moveTo>
                    <a:pt x="1"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8"/>
            <p:cNvSpPr/>
            <p:nvPr/>
          </p:nvSpPr>
          <p:spPr>
            <a:xfrm>
              <a:off x="4131639" y="2180113"/>
              <a:ext cx="130" cy="130"/>
            </a:xfrm>
            <a:custGeom>
              <a:rect b="b" l="l" r="r" t="t"/>
              <a:pathLst>
                <a:path extrusionOk="0" h="5" w="5">
                  <a:moveTo>
                    <a:pt x="1" y="4"/>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8"/>
            <p:cNvSpPr/>
            <p:nvPr/>
          </p:nvSpPr>
          <p:spPr>
            <a:xfrm>
              <a:off x="4130287" y="2181854"/>
              <a:ext cx="104" cy="208"/>
            </a:xfrm>
            <a:custGeom>
              <a:rect b="b" l="l" r="r" t="t"/>
              <a:pathLst>
                <a:path extrusionOk="0" h="8" w="4">
                  <a:moveTo>
                    <a:pt x="0"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8"/>
            <p:cNvSpPr/>
            <p:nvPr/>
          </p:nvSpPr>
          <p:spPr>
            <a:xfrm>
              <a:off x="4130651" y="2181308"/>
              <a:ext cx="104" cy="208"/>
            </a:xfrm>
            <a:custGeom>
              <a:rect b="b" l="l" r="r" t="t"/>
              <a:pathLst>
                <a:path extrusionOk="0" h="8" w="4">
                  <a:moveTo>
                    <a:pt x="0"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8"/>
            <p:cNvSpPr/>
            <p:nvPr/>
          </p:nvSpPr>
          <p:spPr>
            <a:xfrm>
              <a:off x="4129924" y="2182400"/>
              <a:ext cx="104" cy="208"/>
            </a:xfrm>
            <a:custGeom>
              <a:rect b="b" l="l" r="r" t="t"/>
              <a:pathLst>
                <a:path extrusionOk="0" h="8" w="4">
                  <a:moveTo>
                    <a:pt x="0"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8"/>
            <p:cNvSpPr/>
            <p:nvPr/>
          </p:nvSpPr>
          <p:spPr>
            <a:xfrm>
              <a:off x="4131379" y="2180294"/>
              <a:ext cx="104" cy="130"/>
            </a:xfrm>
            <a:custGeom>
              <a:rect b="b" l="l" r="r" t="t"/>
              <a:pathLst>
                <a:path extrusionOk="0" h="5" w="4">
                  <a:moveTo>
                    <a:pt x="0" y="4"/>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8"/>
            <p:cNvSpPr/>
            <p:nvPr/>
          </p:nvSpPr>
          <p:spPr>
            <a:xfrm>
              <a:off x="4129196" y="2183855"/>
              <a:ext cx="104" cy="208"/>
            </a:xfrm>
            <a:custGeom>
              <a:rect b="b" l="l" r="r" t="t"/>
              <a:pathLst>
                <a:path extrusionOk="0" h="8" w="4">
                  <a:moveTo>
                    <a:pt x="0"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8"/>
            <p:cNvSpPr/>
            <p:nvPr/>
          </p:nvSpPr>
          <p:spPr>
            <a:xfrm>
              <a:off x="4263661" y="2175487"/>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8"/>
            <p:cNvSpPr/>
            <p:nvPr/>
          </p:nvSpPr>
          <p:spPr>
            <a:xfrm>
              <a:off x="4132289" y="2179671"/>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8"/>
            <p:cNvSpPr/>
            <p:nvPr/>
          </p:nvSpPr>
          <p:spPr>
            <a:xfrm>
              <a:off x="4264831" y="2175487"/>
              <a:ext cx="390" cy="26"/>
            </a:xfrm>
            <a:custGeom>
              <a:rect b="b" l="l" r="r" t="t"/>
              <a:pathLst>
                <a:path extrusionOk="0" h="1" w="15">
                  <a:moveTo>
                    <a:pt x="1" y="0"/>
                  </a:moveTo>
                  <a:lnTo>
                    <a:pt x="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8"/>
            <p:cNvSpPr/>
            <p:nvPr/>
          </p:nvSpPr>
          <p:spPr>
            <a:xfrm>
              <a:off x="4130833" y="2180944"/>
              <a:ext cx="208" cy="208"/>
            </a:xfrm>
            <a:custGeom>
              <a:rect b="b" l="l" r="r" t="t"/>
              <a:pathLst>
                <a:path extrusionOk="0" h="8" w="8">
                  <a:moveTo>
                    <a:pt x="0" y="7"/>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8"/>
            <p:cNvSpPr/>
            <p:nvPr/>
          </p:nvSpPr>
          <p:spPr>
            <a:xfrm>
              <a:off x="4265741" y="2175564"/>
              <a:ext cx="494" cy="130"/>
            </a:xfrm>
            <a:custGeom>
              <a:rect b="b" l="l" r="r" t="t"/>
              <a:pathLst>
                <a:path extrusionOk="0" h="5" w="19">
                  <a:moveTo>
                    <a:pt x="1" y="1"/>
                  </a:moveTo>
                  <a:lnTo>
                    <a:pt x="1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8"/>
            <p:cNvSpPr/>
            <p:nvPr/>
          </p:nvSpPr>
          <p:spPr>
            <a:xfrm>
              <a:off x="4266650" y="2175668"/>
              <a:ext cx="676" cy="286"/>
            </a:xfrm>
            <a:custGeom>
              <a:rect b="b" l="l" r="r" t="t"/>
              <a:pathLst>
                <a:path extrusionOk="0" h="11" w="26">
                  <a:moveTo>
                    <a:pt x="1" y="0"/>
                  </a:moveTo>
                  <a:cubicBezTo>
                    <a:pt x="8" y="4"/>
                    <a:pt x="18" y="7"/>
                    <a:pt x="25" y="11"/>
                  </a:cubicBezTo>
                  <a:cubicBezTo>
                    <a:pt x="18" y="7"/>
                    <a:pt x="8" y="0"/>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8"/>
            <p:cNvSpPr/>
            <p:nvPr/>
          </p:nvSpPr>
          <p:spPr>
            <a:xfrm>
              <a:off x="4251291" y="2169119"/>
              <a:ext cx="7667" cy="4210"/>
            </a:xfrm>
            <a:custGeom>
              <a:rect b="b" l="l" r="r" t="t"/>
              <a:pathLst>
                <a:path extrusionOk="0" h="162" w="295">
                  <a:moveTo>
                    <a:pt x="0" y="0"/>
                  </a:moveTo>
                  <a:cubicBezTo>
                    <a:pt x="91" y="0"/>
                    <a:pt x="175" y="28"/>
                    <a:pt x="294" y="161"/>
                  </a:cubicBezTo>
                  <a:cubicBezTo>
                    <a:pt x="175" y="28"/>
                    <a:pt x="95" y="0"/>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8"/>
            <p:cNvSpPr/>
            <p:nvPr/>
          </p:nvSpPr>
          <p:spPr>
            <a:xfrm>
              <a:off x="4132107" y="2179853"/>
              <a:ext cx="104" cy="26"/>
            </a:xfrm>
            <a:custGeom>
              <a:rect b="b" l="l" r="r" t="t"/>
              <a:pathLst>
                <a:path extrusionOk="0" h="1" w="4">
                  <a:moveTo>
                    <a:pt x="0"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8"/>
            <p:cNvSpPr/>
            <p:nvPr/>
          </p:nvSpPr>
          <p:spPr>
            <a:xfrm>
              <a:off x="4005178" y="2152279"/>
              <a:ext cx="468" cy="572"/>
            </a:xfrm>
            <a:custGeom>
              <a:rect b="b" l="l" r="r" t="t"/>
              <a:pathLst>
                <a:path extrusionOk="0" h="22" w="18">
                  <a:moveTo>
                    <a:pt x="0" y="1"/>
                  </a:moveTo>
                  <a:lnTo>
                    <a:pt x="18"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8"/>
            <p:cNvSpPr/>
            <p:nvPr/>
          </p:nvSpPr>
          <p:spPr>
            <a:xfrm>
              <a:off x="4002163" y="2148640"/>
              <a:ext cx="572" cy="650"/>
            </a:xfrm>
            <a:custGeom>
              <a:rect b="b" l="l" r="r" t="t"/>
              <a:pathLst>
                <a:path extrusionOk="0" h="25" w="22">
                  <a:moveTo>
                    <a:pt x="1" y="0"/>
                  </a:moveTo>
                  <a:lnTo>
                    <a:pt x="22"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8"/>
            <p:cNvSpPr/>
            <p:nvPr/>
          </p:nvSpPr>
          <p:spPr>
            <a:xfrm>
              <a:off x="4003255" y="2149914"/>
              <a:ext cx="572" cy="650"/>
            </a:xfrm>
            <a:custGeom>
              <a:rect b="b" l="l" r="r" t="t"/>
              <a:pathLst>
                <a:path extrusionOk="0" h="25" w="22">
                  <a:moveTo>
                    <a:pt x="1" y="0"/>
                  </a:moveTo>
                  <a:lnTo>
                    <a:pt x="22"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8"/>
            <p:cNvSpPr/>
            <p:nvPr/>
          </p:nvSpPr>
          <p:spPr>
            <a:xfrm>
              <a:off x="3999720" y="2145989"/>
              <a:ext cx="650" cy="676"/>
            </a:xfrm>
            <a:custGeom>
              <a:rect b="b" l="l" r="r" t="t"/>
              <a:pathLst>
                <a:path extrusionOk="0" h="26" w="25">
                  <a:moveTo>
                    <a:pt x="0" y="1"/>
                  </a:moveTo>
                  <a:lnTo>
                    <a:pt x="25"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8"/>
            <p:cNvSpPr/>
            <p:nvPr/>
          </p:nvSpPr>
          <p:spPr>
            <a:xfrm>
              <a:off x="4124466" y="2186948"/>
              <a:ext cx="468" cy="104"/>
            </a:xfrm>
            <a:custGeom>
              <a:rect b="b" l="l" r="r" t="t"/>
              <a:pathLst>
                <a:path extrusionOk="0" h="4" w="18">
                  <a:moveTo>
                    <a:pt x="0" y="4"/>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8"/>
            <p:cNvSpPr/>
            <p:nvPr/>
          </p:nvSpPr>
          <p:spPr>
            <a:xfrm>
              <a:off x="4123089" y="2187311"/>
              <a:ext cx="208" cy="26"/>
            </a:xfrm>
            <a:custGeom>
              <a:rect b="b" l="l" r="r" t="t"/>
              <a:pathLst>
                <a:path extrusionOk="0" h="1" w="8">
                  <a:moveTo>
                    <a:pt x="1" y="0"/>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8"/>
            <p:cNvSpPr/>
            <p:nvPr/>
          </p:nvSpPr>
          <p:spPr>
            <a:xfrm>
              <a:off x="3920377" y="2118259"/>
              <a:ext cx="36410" cy="9668"/>
            </a:xfrm>
            <a:custGeom>
              <a:rect b="b" l="l" r="r" t="t"/>
              <a:pathLst>
                <a:path extrusionOk="0" h="372" w="1401">
                  <a:moveTo>
                    <a:pt x="1401" y="0"/>
                  </a:moveTo>
                  <a:lnTo>
                    <a:pt x="1" y="37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8"/>
            <p:cNvSpPr/>
            <p:nvPr/>
          </p:nvSpPr>
          <p:spPr>
            <a:xfrm>
              <a:off x="4024098" y="2153292"/>
              <a:ext cx="754" cy="182"/>
            </a:xfrm>
            <a:custGeom>
              <a:rect b="b" l="l" r="r" t="t"/>
              <a:pathLst>
                <a:path extrusionOk="0" h="7" w="29">
                  <a:moveTo>
                    <a:pt x="1" y="0"/>
                  </a:moveTo>
                  <a:cubicBezTo>
                    <a:pt x="11" y="0"/>
                    <a:pt x="18" y="4"/>
                    <a:pt x="29" y="7"/>
                  </a:cubicBezTo>
                  <a:cubicBezTo>
                    <a:pt x="18" y="4"/>
                    <a:pt x="11" y="0"/>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8"/>
            <p:cNvSpPr/>
            <p:nvPr/>
          </p:nvSpPr>
          <p:spPr>
            <a:xfrm>
              <a:off x="4022564" y="2153188"/>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8"/>
            <p:cNvSpPr/>
            <p:nvPr/>
          </p:nvSpPr>
          <p:spPr>
            <a:xfrm>
              <a:off x="4021473" y="2153370"/>
              <a:ext cx="286" cy="26"/>
            </a:xfrm>
            <a:custGeom>
              <a:rect b="b" l="l" r="r" t="t"/>
              <a:pathLst>
                <a:path extrusionOk="0" h="1" w="11">
                  <a:moveTo>
                    <a:pt x="0"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8"/>
            <p:cNvSpPr/>
            <p:nvPr/>
          </p:nvSpPr>
          <p:spPr>
            <a:xfrm>
              <a:off x="4020381" y="2153474"/>
              <a:ext cx="286" cy="0"/>
            </a:xfrm>
            <a:custGeom>
              <a:rect b="b" l="l" r="r" t="t"/>
              <a:pathLst>
                <a:path extrusionOk="0" h="0" w="11">
                  <a:moveTo>
                    <a:pt x="0"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8"/>
            <p:cNvSpPr/>
            <p:nvPr/>
          </p:nvSpPr>
          <p:spPr>
            <a:xfrm>
              <a:off x="3992158" y="2138453"/>
              <a:ext cx="572" cy="572"/>
            </a:xfrm>
            <a:custGeom>
              <a:rect b="b" l="l" r="r" t="t"/>
              <a:pathLst>
                <a:path extrusionOk="0" h="22" w="22">
                  <a:moveTo>
                    <a:pt x="1" y="0"/>
                  </a:moveTo>
                  <a:lnTo>
                    <a:pt x="22" y="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8"/>
            <p:cNvSpPr/>
            <p:nvPr/>
          </p:nvSpPr>
          <p:spPr>
            <a:xfrm>
              <a:off x="4004346" y="2151187"/>
              <a:ext cx="494" cy="572"/>
            </a:xfrm>
            <a:custGeom>
              <a:rect b="b" l="l" r="r" t="t"/>
              <a:pathLst>
                <a:path extrusionOk="0" h="22" w="19">
                  <a:moveTo>
                    <a:pt x="1" y="0"/>
                  </a:moveTo>
                  <a:lnTo>
                    <a:pt x="18" y="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8"/>
            <p:cNvSpPr/>
            <p:nvPr/>
          </p:nvSpPr>
          <p:spPr>
            <a:xfrm>
              <a:off x="3991066" y="2137439"/>
              <a:ext cx="494" cy="494"/>
            </a:xfrm>
            <a:custGeom>
              <a:rect b="b" l="l" r="r" t="t"/>
              <a:pathLst>
                <a:path extrusionOk="0" h="19" w="19">
                  <a:moveTo>
                    <a:pt x="1" y="1"/>
                  </a:moveTo>
                  <a:lnTo>
                    <a:pt x="18"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8"/>
            <p:cNvSpPr/>
            <p:nvPr/>
          </p:nvSpPr>
          <p:spPr>
            <a:xfrm>
              <a:off x="4007075" y="2155189"/>
              <a:ext cx="208" cy="312"/>
            </a:xfrm>
            <a:custGeom>
              <a:rect b="b" l="l" r="r" t="t"/>
              <a:pathLst>
                <a:path extrusionOk="0" h="12" w="8">
                  <a:moveTo>
                    <a:pt x="1" y="1"/>
                  </a:moveTo>
                  <a:cubicBezTo>
                    <a:pt x="1" y="4"/>
                    <a:pt x="4" y="8"/>
                    <a:pt x="8" y="11"/>
                  </a:cubicBezTo>
                  <a:cubicBezTo>
                    <a:pt x="8" y="8"/>
                    <a:pt x="4"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8"/>
            <p:cNvSpPr/>
            <p:nvPr/>
          </p:nvSpPr>
          <p:spPr>
            <a:xfrm>
              <a:off x="3995900" y="2141987"/>
              <a:ext cx="650" cy="676"/>
            </a:xfrm>
            <a:custGeom>
              <a:rect b="b" l="l" r="r" t="t"/>
              <a:pathLst>
                <a:path extrusionOk="0" h="26" w="25">
                  <a:moveTo>
                    <a:pt x="0" y="1"/>
                  </a:moveTo>
                  <a:lnTo>
                    <a:pt x="25"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8"/>
            <p:cNvSpPr/>
            <p:nvPr/>
          </p:nvSpPr>
          <p:spPr>
            <a:xfrm>
              <a:off x="4102713" y="2200774"/>
              <a:ext cx="1741" cy="2391"/>
            </a:xfrm>
            <a:custGeom>
              <a:rect b="b" l="l" r="r" t="t"/>
              <a:pathLst>
                <a:path extrusionOk="0" h="92" w="67">
                  <a:moveTo>
                    <a:pt x="67" y="0"/>
                  </a:moveTo>
                  <a:cubicBezTo>
                    <a:pt x="56" y="39"/>
                    <a:pt x="32" y="70"/>
                    <a:pt x="0" y="91"/>
                  </a:cubicBezTo>
                  <a:cubicBezTo>
                    <a:pt x="32" y="70"/>
                    <a:pt x="56" y="39"/>
                    <a:pt x="6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8"/>
            <p:cNvSpPr/>
            <p:nvPr/>
          </p:nvSpPr>
          <p:spPr>
            <a:xfrm>
              <a:off x="3997173" y="2143261"/>
              <a:ext cx="650" cy="676"/>
            </a:xfrm>
            <a:custGeom>
              <a:rect b="b" l="l" r="r" t="t"/>
              <a:pathLst>
                <a:path extrusionOk="0" h="26" w="25">
                  <a:moveTo>
                    <a:pt x="0" y="1"/>
                  </a:moveTo>
                  <a:lnTo>
                    <a:pt x="25"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8"/>
            <p:cNvSpPr/>
            <p:nvPr/>
          </p:nvSpPr>
          <p:spPr>
            <a:xfrm>
              <a:off x="3994626" y="2140714"/>
              <a:ext cx="572" cy="572"/>
            </a:xfrm>
            <a:custGeom>
              <a:rect b="b" l="l" r="r" t="t"/>
              <a:pathLst>
                <a:path extrusionOk="0" h="22" w="22">
                  <a:moveTo>
                    <a:pt x="0" y="1"/>
                  </a:moveTo>
                  <a:lnTo>
                    <a:pt x="21"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8"/>
            <p:cNvSpPr/>
            <p:nvPr/>
          </p:nvSpPr>
          <p:spPr>
            <a:xfrm>
              <a:off x="4006633" y="2154384"/>
              <a:ext cx="286" cy="390"/>
            </a:xfrm>
            <a:custGeom>
              <a:rect b="b" l="l" r="r" t="t"/>
              <a:pathLst>
                <a:path extrusionOk="0" h="15" w="11">
                  <a:moveTo>
                    <a:pt x="0" y="0"/>
                  </a:moveTo>
                  <a:lnTo>
                    <a:pt x="1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8"/>
            <p:cNvSpPr/>
            <p:nvPr/>
          </p:nvSpPr>
          <p:spPr>
            <a:xfrm>
              <a:off x="4000994" y="2147367"/>
              <a:ext cx="572" cy="650"/>
            </a:xfrm>
            <a:custGeom>
              <a:rect b="b" l="l" r="r" t="t"/>
              <a:pathLst>
                <a:path extrusionOk="0" h="25" w="22">
                  <a:moveTo>
                    <a:pt x="0" y="0"/>
                  </a:moveTo>
                  <a:lnTo>
                    <a:pt x="21"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8"/>
            <p:cNvSpPr/>
            <p:nvPr/>
          </p:nvSpPr>
          <p:spPr>
            <a:xfrm>
              <a:off x="4005984" y="2153370"/>
              <a:ext cx="390" cy="494"/>
            </a:xfrm>
            <a:custGeom>
              <a:rect b="b" l="l" r="r" t="t"/>
              <a:pathLst>
                <a:path extrusionOk="0" h="19" w="15">
                  <a:moveTo>
                    <a:pt x="1" y="1"/>
                  </a:moveTo>
                  <a:lnTo>
                    <a:pt x="15"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8"/>
            <p:cNvSpPr/>
            <p:nvPr/>
          </p:nvSpPr>
          <p:spPr>
            <a:xfrm>
              <a:off x="4023292" y="2153188"/>
              <a:ext cx="572" cy="26"/>
            </a:xfrm>
            <a:custGeom>
              <a:rect b="b" l="l" r="r" t="t"/>
              <a:pathLst>
                <a:path extrusionOk="0" h="1" w="22">
                  <a:moveTo>
                    <a:pt x="0" y="1"/>
                  </a:moveTo>
                  <a:lnTo>
                    <a:pt x="2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8"/>
            <p:cNvSpPr/>
            <p:nvPr/>
          </p:nvSpPr>
          <p:spPr>
            <a:xfrm>
              <a:off x="4125376" y="2186844"/>
              <a:ext cx="2573" cy="208"/>
            </a:xfrm>
            <a:custGeom>
              <a:rect b="b" l="l" r="r" t="t"/>
              <a:pathLst>
                <a:path extrusionOk="0" h="8" w="99">
                  <a:moveTo>
                    <a:pt x="98" y="8"/>
                  </a:moveTo>
                  <a:lnTo>
                    <a:pt x="98" y="8"/>
                  </a:lnTo>
                  <a:cubicBezTo>
                    <a:pt x="67" y="1"/>
                    <a:pt x="35" y="1"/>
                    <a:pt x="0" y="4"/>
                  </a:cubicBezTo>
                  <a:cubicBezTo>
                    <a:pt x="35" y="1"/>
                    <a:pt x="67" y="1"/>
                    <a:pt x="98"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8"/>
            <p:cNvSpPr/>
            <p:nvPr/>
          </p:nvSpPr>
          <p:spPr>
            <a:xfrm>
              <a:off x="4017549" y="2153916"/>
              <a:ext cx="494" cy="130"/>
            </a:xfrm>
            <a:custGeom>
              <a:rect b="b" l="l" r="r" t="t"/>
              <a:pathLst>
                <a:path extrusionOk="0" h="5" w="19">
                  <a:moveTo>
                    <a:pt x="1" y="4"/>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8"/>
            <p:cNvSpPr/>
            <p:nvPr/>
          </p:nvSpPr>
          <p:spPr>
            <a:xfrm>
              <a:off x="3993353" y="2139544"/>
              <a:ext cx="572" cy="572"/>
            </a:xfrm>
            <a:custGeom>
              <a:rect b="b" l="l" r="r" t="t"/>
              <a:pathLst>
                <a:path extrusionOk="0" h="22" w="22">
                  <a:moveTo>
                    <a:pt x="0" y="0"/>
                  </a:moveTo>
                  <a:lnTo>
                    <a:pt x="21" y="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8"/>
            <p:cNvSpPr/>
            <p:nvPr/>
          </p:nvSpPr>
          <p:spPr>
            <a:xfrm>
              <a:off x="4019004" y="2153656"/>
              <a:ext cx="312" cy="104"/>
            </a:xfrm>
            <a:custGeom>
              <a:rect b="b" l="l" r="r" t="t"/>
              <a:pathLst>
                <a:path extrusionOk="0" h="4" w="12">
                  <a:moveTo>
                    <a:pt x="1" y="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8"/>
            <p:cNvSpPr/>
            <p:nvPr/>
          </p:nvSpPr>
          <p:spPr>
            <a:xfrm>
              <a:off x="4121529" y="2187675"/>
              <a:ext cx="312" cy="104"/>
            </a:xfrm>
            <a:custGeom>
              <a:rect b="b" l="l" r="r" t="t"/>
              <a:pathLst>
                <a:path extrusionOk="0" h="4" w="12">
                  <a:moveTo>
                    <a:pt x="1" y="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8"/>
            <p:cNvSpPr/>
            <p:nvPr/>
          </p:nvSpPr>
          <p:spPr>
            <a:xfrm>
              <a:off x="3998447" y="2144638"/>
              <a:ext cx="650" cy="650"/>
            </a:xfrm>
            <a:custGeom>
              <a:rect b="b" l="l" r="r" t="t"/>
              <a:pathLst>
                <a:path extrusionOk="0" h="25" w="25">
                  <a:moveTo>
                    <a:pt x="0" y="0"/>
                  </a:moveTo>
                  <a:lnTo>
                    <a:pt x="25"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8"/>
            <p:cNvSpPr/>
            <p:nvPr/>
          </p:nvSpPr>
          <p:spPr>
            <a:xfrm>
              <a:off x="4358650" y="2054743"/>
              <a:ext cx="650" cy="936"/>
            </a:xfrm>
            <a:custGeom>
              <a:rect b="b" l="l" r="r" t="t"/>
              <a:pathLst>
                <a:path extrusionOk="0" h="36" w="25">
                  <a:moveTo>
                    <a:pt x="25" y="1"/>
                  </a:moveTo>
                  <a:lnTo>
                    <a:pt x="0" y="36"/>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8"/>
            <p:cNvSpPr/>
            <p:nvPr/>
          </p:nvSpPr>
          <p:spPr>
            <a:xfrm>
              <a:off x="4359560" y="2053833"/>
              <a:ext cx="468" cy="676"/>
            </a:xfrm>
            <a:custGeom>
              <a:rect b="b" l="l" r="r" t="t"/>
              <a:pathLst>
                <a:path extrusionOk="0" h="26" w="18">
                  <a:moveTo>
                    <a:pt x="18" y="1"/>
                  </a:moveTo>
                  <a:lnTo>
                    <a:pt x="0"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8"/>
            <p:cNvSpPr/>
            <p:nvPr/>
          </p:nvSpPr>
          <p:spPr>
            <a:xfrm>
              <a:off x="4360183" y="2052924"/>
              <a:ext cx="390" cy="676"/>
            </a:xfrm>
            <a:custGeom>
              <a:rect b="b" l="l" r="r" t="t"/>
              <a:pathLst>
                <a:path extrusionOk="0" h="26" w="15">
                  <a:moveTo>
                    <a:pt x="15" y="1"/>
                  </a:moveTo>
                  <a:cubicBezTo>
                    <a:pt x="11" y="8"/>
                    <a:pt x="4" y="15"/>
                    <a:pt x="1" y="25"/>
                  </a:cubicBezTo>
                  <a:cubicBezTo>
                    <a:pt x="8" y="15"/>
                    <a:pt x="11" y="8"/>
                    <a:pt x="1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8"/>
            <p:cNvSpPr/>
            <p:nvPr/>
          </p:nvSpPr>
          <p:spPr>
            <a:xfrm>
              <a:off x="4290690" y="2125068"/>
              <a:ext cx="7927" cy="2131"/>
            </a:xfrm>
            <a:custGeom>
              <a:rect b="b" l="l" r="r" t="t"/>
              <a:pathLst>
                <a:path extrusionOk="0" h="82" w="305">
                  <a:moveTo>
                    <a:pt x="305" y="81"/>
                  </a:moveTo>
                  <a:cubicBezTo>
                    <a:pt x="116" y="78"/>
                    <a:pt x="35" y="36"/>
                    <a:pt x="0" y="1"/>
                  </a:cubicBezTo>
                  <a:cubicBezTo>
                    <a:pt x="35" y="36"/>
                    <a:pt x="116" y="78"/>
                    <a:pt x="305" y="8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8"/>
            <p:cNvSpPr/>
            <p:nvPr/>
          </p:nvSpPr>
          <p:spPr>
            <a:xfrm>
              <a:off x="4360729" y="2052378"/>
              <a:ext cx="130" cy="208"/>
            </a:xfrm>
            <a:custGeom>
              <a:rect b="b" l="l" r="r" t="t"/>
              <a:pathLst>
                <a:path extrusionOk="0" h="8" w="5">
                  <a:moveTo>
                    <a:pt x="4" y="1"/>
                  </a:moveTo>
                  <a:lnTo>
                    <a:pt x="1" y="8"/>
                  </a:lnTo>
                  <a:cubicBezTo>
                    <a:pt x="4" y="4"/>
                    <a:pt x="4" y="4"/>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8"/>
            <p:cNvSpPr/>
            <p:nvPr/>
          </p:nvSpPr>
          <p:spPr>
            <a:xfrm>
              <a:off x="4267560" y="2175019"/>
              <a:ext cx="26" cy="312"/>
            </a:xfrm>
            <a:custGeom>
              <a:rect b="b" l="l" r="r" t="t"/>
              <a:pathLst>
                <a:path extrusionOk="0" h="12" w="1">
                  <a:moveTo>
                    <a:pt x="1" y="1"/>
                  </a:moveTo>
                  <a:lnTo>
                    <a:pt x="1" y="11"/>
                  </a:lnTo>
                  <a:cubicBezTo>
                    <a:pt x="1" y="8"/>
                    <a:pt x="1"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8"/>
            <p:cNvSpPr/>
            <p:nvPr/>
          </p:nvSpPr>
          <p:spPr>
            <a:xfrm>
              <a:off x="3876534" y="2179489"/>
              <a:ext cx="104" cy="208"/>
            </a:xfrm>
            <a:custGeom>
              <a:rect b="b" l="l" r="r" t="t"/>
              <a:pathLst>
                <a:path extrusionOk="0" h="8" w="4">
                  <a:moveTo>
                    <a:pt x="0"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8"/>
            <p:cNvSpPr/>
            <p:nvPr/>
          </p:nvSpPr>
          <p:spPr>
            <a:xfrm>
              <a:off x="3876352" y="2180035"/>
              <a:ext cx="26" cy="208"/>
            </a:xfrm>
            <a:custGeom>
              <a:rect b="b" l="l" r="r" t="t"/>
              <a:pathLst>
                <a:path extrusionOk="0" h="8" w="1">
                  <a:moveTo>
                    <a:pt x="0"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8"/>
            <p:cNvSpPr/>
            <p:nvPr/>
          </p:nvSpPr>
          <p:spPr>
            <a:xfrm>
              <a:off x="3876248" y="2183569"/>
              <a:ext cx="130" cy="390"/>
            </a:xfrm>
            <a:custGeom>
              <a:rect b="b" l="l" r="r" t="t"/>
              <a:pathLst>
                <a:path extrusionOk="0" h="15" w="5">
                  <a:moveTo>
                    <a:pt x="1" y="1"/>
                  </a:moveTo>
                  <a:cubicBezTo>
                    <a:pt x="1" y="4"/>
                    <a:pt x="1" y="8"/>
                    <a:pt x="4" y="15"/>
                  </a:cubicBezTo>
                  <a:cubicBezTo>
                    <a:pt x="4" y="8"/>
                    <a:pt x="1"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8"/>
            <p:cNvSpPr/>
            <p:nvPr/>
          </p:nvSpPr>
          <p:spPr>
            <a:xfrm>
              <a:off x="3875988" y="2181932"/>
              <a:ext cx="26" cy="312"/>
            </a:xfrm>
            <a:custGeom>
              <a:rect b="b" l="l" r="r" t="t"/>
              <a:pathLst>
                <a:path extrusionOk="0" h="12" w="1">
                  <a:moveTo>
                    <a:pt x="0"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8"/>
            <p:cNvSpPr/>
            <p:nvPr/>
          </p:nvSpPr>
          <p:spPr>
            <a:xfrm>
              <a:off x="3876170" y="2180476"/>
              <a:ext cx="26" cy="390"/>
            </a:xfrm>
            <a:custGeom>
              <a:rect b="b" l="l" r="r" t="t"/>
              <a:pathLst>
                <a:path extrusionOk="0" h="15" w="1">
                  <a:moveTo>
                    <a:pt x="0" y="15"/>
                  </a:moveTo>
                  <a:lnTo>
                    <a:pt x="0" y="4"/>
                  </a:lnTo>
                  <a:cubicBezTo>
                    <a:pt x="0" y="1"/>
                    <a:pt x="0" y="11"/>
                    <a:pt x="0"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8"/>
            <p:cNvSpPr/>
            <p:nvPr/>
          </p:nvSpPr>
          <p:spPr>
            <a:xfrm>
              <a:off x="3876066" y="2181204"/>
              <a:ext cx="26" cy="312"/>
            </a:xfrm>
            <a:custGeom>
              <a:rect b="b" l="l" r="r" t="t"/>
              <a:pathLst>
                <a:path extrusionOk="0" h="12" w="1">
                  <a:moveTo>
                    <a:pt x="1" y="11"/>
                  </a:moveTo>
                  <a:lnTo>
                    <a:pt x="1" y="1"/>
                  </a:lnTo>
                  <a:cubicBezTo>
                    <a:pt x="1" y="4"/>
                    <a:pt x="1" y="8"/>
                    <a:pt x="1"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8"/>
            <p:cNvSpPr/>
            <p:nvPr/>
          </p:nvSpPr>
          <p:spPr>
            <a:xfrm>
              <a:off x="3876066" y="2182659"/>
              <a:ext cx="26" cy="390"/>
            </a:xfrm>
            <a:custGeom>
              <a:rect b="b" l="l" r="r" t="t"/>
              <a:pathLst>
                <a:path extrusionOk="0" h="15" w="1">
                  <a:moveTo>
                    <a:pt x="1" y="15"/>
                  </a:moveTo>
                  <a:lnTo>
                    <a:pt x="1" y="1"/>
                  </a:lnTo>
                  <a:cubicBezTo>
                    <a:pt x="1" y="8"/>
                    <a:pt x="1" y="11"/>
                    <a:pt x="1"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8"/>
            <p:cNvSpPr/>
            <p:nvPr/>
          </p:nvSpPr>
          <p:spPr>
            <a:xfrm>
              <a:off x="5109879" y="1493491"/>
              <a:ext cx="12319" cy="506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8"/>
            <p:cNvSpPr/>
            <p:nvPr/>
          </p:nvSpPr>
          <p:spPr>
            <a:xfrm>
              <a:off x="4453639" y="1314091"/>
              <a:ext cx="79343" cy="39945"/>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8"/>
            <p:cNvSpPr/>
            <p:nvPr/>
          </p:nvSpPr>
          <p:spPr>
            <a:xfrm>
              <a:off x="4527603" y="1336234"/>
              <a:ext cx="85087" cy="44285"/>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8"/>
            <p:cNvSpPr/>
            <p:nvPr/>
          </p:nvSpPr>
          <p:spPr>
            <a:xfrm>
              <a:off x="5116974" y="1505524"/>
              <a:ext cx="40984" cy="14995"/>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8"/>
            <p:cNvSpPr/>
            <p:nvPr/>
          </p:nvSpPr>
          <p:spPr>
            <a:xfrm>
              <a:off x="3514589" y="1392031"/>
              <a:ext cx="2313254" cy="801127"/>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8"/>
            <p:cNvSpPr/>
            <p:nvPr/>
          </p:nvSpPr>
          <p:spPr>
            <a:xfrm>
              <a:off x="3405697" y="1936572"/>
              <a:ext cx="40698" cy="14840"/>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8"/>
            <p:cNvSpPr/>
            <p:nvPr/>
          </p:nvSpPr>
          <p:spPr>
            <a:xfrm>
              <a:off x="4354908" y="1479821"/>
              <a:ext cx="6497" cy="1585"/>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8"/>
            <p:cNvSpPr/>
            <p:nvPr/>
          </p:nvSpPr>
          <p:spPr>
            <a:xfrm>
              <a:off x="5132905" y="1961937"/>
              <a:ext cx="35864" cy="150786"/>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8"/>
            <p:cNvSpPr/>
            <p:nvPr/>
          </p:nvSpPr>
          <p:spPr>
            <a:xfrm>
              <a:off x="4426870" y="1275082"/>
              <a:ext cx="75003" cy="52835"/>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8"/>
            <p:cNvSpPr/>
            <p:nvPr/>
          </p:nvSpPr>
          <p:spPr>
            <a:xfrm>
              <a:off x="3902912" y="1279111"/>
              <a:ext cx="46416" cy="15073"/>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8"/>
            <p:cNvSpPr/>
            <p:nvPr/>
          </p:nvSpPr>
          <p:spPr>
            <a:xfrm>
              <a:off x="3812576" y="1619277"/>
              <a:ext cx="27574" cy="15437"/>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8"/>
            <p:cNvSpPr/>
            <p:nvPr/>
          </p:nvSpPr>
          <p:spPr>
            <a:xfrm>
              <a:off x="3800933" y="1286153"/>
              <a:ext cx="57513" cy="2414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8"/>
            <p:cNvSpPr/>
            <p:nvPr/>
          </p:nvSpPr>
          <p:spPr>
            <a:xfrm>
              <a:off x="3857796" y="1415031"/>
              <a:ext cx="252402" cy="173293"/>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8"/>
            <p:cNvSpPr/>
            <p:nvPr/>
          </p:nvSpPr>
          <p:spPr>
            <a:xfrm>
              <a:off x="3876794" y="1305879"/>
              <a:ext cx="13124" cy="3508"/>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8"/>
            <p:cNvSpPr/>
            <p:nvPr/>
          </p:nvSpPr>
          <p:spPr>
            <a:xfrm>
              <a:off x="4702091" y="1485617"/>
              <a:ext cx="22506" cy="8758"/>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8"/>
            <p:cNvSpPr/>
            <p:nvPr/>
          </p:nvSpPr>
          <p:spPr>
            <a:xfrm>
              <a:off x="3771358" y="1290104"/>
              <a:ext cx="43609" cy="9538"/>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8"/>
            <p:cNvSpPr/>
            <p:nvPr/>
          </p:nvSpPr>
          <p:spPr>
            <a:xfrm>
              <a:off x="4026281" y="1280670"/>
              <a:ext cx="33318" cy="10343"/>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8"/>
            <p:cNvSpPr/>
            <p:nvPr/>
          </p:nvSpPr>
          <p:spPr>
            <a:xfrm>
              <a:off x="4410679" y="1278669"/>
              <a:ext cx="16763" cy="4600"/>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8"/>
            <p:cNvSpPr/>
            <p:nvPr/>
          </p:nvSpPr>
          <p:spPr>
            <a:xfrm>
              <a:off x="4128364" y="1515504"/>
              <a:ext cx="21493" cy="8056"/>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8"/>
            <p:cNvSpPr/>
            <p:nvPr/>
          </p:nvSpPr>
          <p:spPr>
            <a:xfrm>
              <a:off x="4252746" y="1526055"/>
              <a:ext cx="8836" cy="5484"/>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8"/>
            <p:cNvSpPr/>
            <p:nvPr/>
          </p:nvSpPr>
          <p:spPr>
            <a:xfrm>
              <a:off x="3977968" y="1284516"/>
              <a:ext cx="38619" cy="15541"/>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8"/>
            <p:cNvSpPr/>
            <p:nvPr/>
          </p:nvSpPr>
          <p:spPr>
            <a:xfrm>
              <a:off x="3926666" y="1301591"/>
              <a:ext cx="44779" cy="12890"/>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8"/>
            <p:cNvSpPr/>
            <p:nvPr/>
          </p:nvSpPr>
          <p:spPr>
            <a:xfrm>
              <a:off x="3929291" y="1268819"/>
              <a:ext cx="39425" cy="8342"/>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8"/>
            <p:cNvSpPr/>
            <p:nvPr/>
          </p:nvSpPr>
          <p:spPr>
            <a:xfrm>
              <a:off x="4373022" y="2052924"/>
              <a:ext cx="104" cy="208"/>
            </a:xfrm>
            <a:custGeom>
              <a:rect b="b" l="l" r="r" t="t"/>
              <a:pathLst>
                <a:path extrusionOk="0" h="8" w="4">
                  <a:moveTo>
                    <a:pt x="0" y="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8"/>
            <p:cNvSpPr/>
            <p:nvPr/>
          </p:nvSpPr>
          <p:spPr>
            <a:xfrm>
              <a:off x="4602112" y="2030184"/>
              <a:ext cx="6939" cy="1014"/>
            </a:xfrm>
            <a:custGeom>
              <a:rect b="b" l="l" r="r" t="t"/>
              <a:pathLst>
                <a:path extrusionOk="0" h="39" w="267">
                  <a:moveTo>
                    <a:pt x="0" y="39"/>
                  </a:moveTo>
                  <a:cubicBezTo>
                    <a:pt x="88" y="21"/>
                    <a:pt x="179" y="7"/>
                    <a:pt x="267" y="0"/>
                  </a:cubicBezTo>
                  <a:cubicBezTo>
                    <a:pt x="179" y="7"/>
                    <a:pt x="88" y="21"/>
                    <a:pt x="0" y="3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8"/>
            <p:cNvSpPr/>
            <p:nvPr/>
          </p:nvSpPr>
          <p:spPr>
            <a:xfrm>
              <a:off x="4635690" y="2037097"/>
              <a:ext cx="4652" cy="1559"/>
            </a:xfrm>
            <a:custGeom>
              <a:rect b="b" l="l" r="r" t="t"/>
              <a:pathLst>
                <a:path extrusionOk="0" h="60" w="179">
                  <a:moveTo>
                    <a:pt x="0" y="0"/>
                  </a:moveTo>
                  <a:cubicBezTo>
                    <a:pt x="18" y="18"/>
                    <a:pt x="119" y="42"/>
                    <a:pt x="179" y="60"/>
                  </a:cubicBezTo>
                  <a:cubicBezTo>
                    <a:pt x="119" y="42"/>
                    <a:pt x="18" y="18"/>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8"/>
            <p:cNvSpPr/>
            <p:nvPr/>
          </p:nvSpPr>
          <p:spPr>
            <a:xfrm>
              <a:off x="4689720" y="2052378"/>
              <a:ext cx="1118" cy="572"/>
            </a:xfrm>
            <a:custGeom>
              <a:rect b="b" l="l" r="r" t="t"/>
              <a:pathLst>
                <a:path extrusionOk="0" h="22" w="43">
                  <a:moveTo>
                    <a:pt x="1" y="22"/>
                  </a:moveTo>
                  <a:cubicBezTo>
                    <a:pt x="15" y="15"/>
                    <a:pt x="25" y="8"/>
                    <a:pt x="43" y="1"/>
                  </a:cubicBezTo>
                  <a:cubicBezTo>
                    <a:pt x="25" y="8"/>
                    <a:pt x="15" y="15"/>
                    <a:pt x="1"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8"/>
            <p:cNvSpPr/>
            <p:nvPr/>
          </p:nvSpPr>
          <p:spPr>
            <a:xfrm>
              <a:off x="4581269" y="2034992"/>
              <a:ext cx="5224" cy="2027"/>
            </a:xfrm>
            <a:custGeom>
              <a:rect b="b" l="l" r="r" t="t"/>
              <a:pathLst>
                <a:path extrusionOk="0" h="78" w="201">
                  <a:moveTo>
                    <a:pt x="1" y="1"/>
                  </a:moveTo>
                  <a:cubicBezTo>
                    <a:pt x="64" y="32"/>
                    <a:pt x="130" y="60"/>
                    <a:pt x="200" y="78"/>
                  </a:cubicBezTo>
                  <a:cubicBezTo>
                    <a:pt x="130" y="60"/>
                    <a:pt x="64" y="32"/>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8"/>
            <p:cNvSpPr/>
            <p:nvPr/>
          </p:nvSpPr>
          <p:spPr>
            <a:xfrm>
              <a:off x="4761969" y="2039722"/>
              <a:ext cx="390" cy="26"/>
            </a:xfrm>
            <a:custGeom>
              <a:rect b="b" l="l" r="r" t="t"/>
              <a:pathLst>
                <a:path extrusionOk="0" h="1" w="15">
                  <a:moveTo>
                    <a:pt x="0" y="1"/>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8"/>
            <p:cNvSpPr/>
            <p:nvPr/>
          </p:nvSpPr>
          <p:spPr>
            <a:xfrm>
              <a:off x="4773066" y="2041281"/>
              <a:ext cx="1118" cy="572"/>
            </a:xfrm>
            <a:custGeom>
              <a:rect b="b" l="l" r="r" t="t"/>
              <a:pathLst>
                <a:path extrusionOk="0" h="22" w="43">
                  <a:moveTo>
                    <a:pt x="1" y="0"/>
                  </a:moveTo>
                  <a:cubicBezTo>
                    <a:pt x="15" y="7"/>
                    <a:pt x="29" y="14"/>
                    <a:pt x="39" y="21"/>
                  </a:cubicBezTo>
                  <a:lnTo>
                    <a:pt x="43" y="18"/>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8"/>
            <p:cNvSpPr/>
            <p:nvPr/>
          </p:nvSpPr>
          <p:spPr>
            <a:xfrm>
              <a:off x="4763502" y="2039540"/>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8"/>
            <p:cNvSpPr/>
            <p:nvPr/>
          </p:nvSpPr>
          <p:spPr>
            <a:xfrm>
              <a:off x="4708016" y="2046739"/>
              <a:ext cx="6289" cy="1949"/>
            </a:xfrm>
            <a:custGeom>
              <a:rect b="b" l="l" r="r" t="t"/>
              <a:pathLst>
                <a:path extrusionOk="0" h="75" w="242">
                  <a:moveTo>
                    <a:pt x="242" y="1"/>
                  </a:moveTo>
                  <a:lnTo>
                    <a:pt x="242" y="1"/>
                  </a:lnTo>
                  <a:cubicBezTo>
                    <a:pt x="151" y="15"/>
                    <a:pt x="60" y="29"/>
                    <a:pt x="0" y="74"/>
                  </a:cubicBezTo>
                  <a:cubicBezTo>
                    <a:pt x="60" y="29"/>
                    <a:pt x="154" y="15"/>
                    <a:pt x="24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8"/>
            <p:cNvSpPr/>
            <p:nvPr/>
          </p:nvSpPr>
          <p:spPr>
            <a:xfrm>
              <a:off x="4465905" y="2037824"/>
              <a:ext cx="6315" cy="2859"/>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48"/>
            <p:cNvSpPr/>
            <p:nvPr/>
          </p:nvSpPr>
          <p:spPr>
            <a:xfrm>
              <a:off x="4407223" y="2033718"/>
              <a:ext cx="4678" cy="2937"/>
            </a:xfrm>
            <a:custGeom>
              <a:rect b="b" l="l" r="r" t="t"/>
              <a:pathLst>
                <a:path extrusionOk="0" h="113" w="180">
                  <a:moveTo>
                    <a:pt x="1" y="113"/>
                  </a:moveTo>
                  <a:cubicBezTo>
                    <a:pt x="57" y="67"/>
                    <a:pt x="116" y="29"/>
                    <a:pt x="179" y="1"/>
                  </a:cubicBezTo>
                  <a:cubicBezTo>
                    <a:pt x="116" y="29"/>
                    <a:pt x="57" y="67"/>
                    <a:pt x="1" y="11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48"/>
            <p:cNvSpPr/>
            <p:nvPr/>
          </p:nvSpPr>
          <p:spPr>
            <a:xfrm>
              <a:off x="4374373" y="2051572"/>
              <a:ext cx="208" cy="104"/>
            </a:xfrm>
            <a:custGeom>
              <a:rect b="b" l="l" r="r" t="t"/>
              <a:pathLst>
                <a:path extrusionOk="0" h="4" w="8">
                  <a:moveTo>
                    <a:pt x="1" y="4"/>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8"/>
            <p:cNvSpPr/>
            <p:nvPr/>
          </p:nvSpPr>
          <p:spPr>
            <a:xfrm>
              <a:off x="4374009" y="2051832"/>
              <a:ext cx="130" cy="208"/>
            </a:xfrm>
            <a:custGeom>
              <a:rect b="b" l="l" r="r" t="t"/>
              <a:pathLst>
                <a:path extrusionOk="0" h="8" w="5">
                  <a:moveTo>
                    <a:pt x="1" y="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8"/>
            <p:cNvSpPr/>
            <p:nvPr/>
          </p:nvSpPr>
          <p:spPr>
            <a:xfrm>
              <a:off x="4373646" y="2052118"/>
              <a:ext cx="130" cy="208"/>
            </a:xfrm>
            <a:custGeom>
              <a:rect b="b" l="l" r="r" t="t"/>
              <a:pathLst>
                <a:path extrusionOk="0" h="8" w="5">
                  <a:moveTo>
                    <a:pt x="1"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8"/>
            <p:cNvSpPr/>
            <p:nvPr/>
          </p:nvSpPr>
          <p:spPr>
            <a:xfrm>
              <a:off x="4373386" y="2052482"/>
              <a:ext cx="104" cy="104"/>
            </a:xfrm>
            <a:custGeom>
              <a:rect b="b" l="l" r="r" t="t"/>
              <a:pathLst>
                <a:path extrusionOk="0" h="4" w="4">
                  <a:moveTo>
                    <a:pt x="0" y="4"/>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8"/>
            <p:cNvSpPr/>
            <p:nvPr/>
          </p:nvSpPr>
          <p:spPr>
            <a:xfrm>
              <a:off x="4376842" y="2050481"/>
              <a:ext cx="104" cy="26"/>
            </a:xfrm>
            <a:custGeom>
              <a:rect b="b" l="l" r="r" t="t"/>
              <a:pathLst>
                <a:path extrusionOk="0" h="1" w="4">
                  <a:moveTo>
                    <a:pt x="0"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8"/>
            <p:cNvSpPr/>
            <p:nvPr/>
          </p:nvSpPr>
          <p:spPr>
            <a:xfrm>
              <a:off x="4375465" y="2051027"/>
              <a:ext cx="130" cy="26"/>
            </a:xfrm>
            <a:custGeom>
              <a:rect b="b" l="l" r="r" t="t"/>
              <a:pathLst>
                <a:path extrusionOk="0" h="1" w="5">
                  <a:moveTo>
                    <a:pt x="1"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8"/>
            <p:cNvSpPr/>
            <p:nvPr/>
          </p:nvSpPr>
          <p:spPr>
            <a:xfrm>
              <a:off x="4373204" y="2052742"/>
              <a:ext cx="104" cy="130"/>
            </a:xfrm>
            <a:custGeom>
              <a:rect b="b" l="l" r="r" t="t"/>
              <a:pathLst>
                <a:path extrusionOk="0" h="5" w="4">
                  <a:moveTo>
                    <a:pt x="0" y="4"/>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8"/>
            <p:cNvSpPr/>
            <p:nvPr/>
          </p:nvSpPr>
          <p:spPr>
            <a:xfrm>
              <a:off x="4376115" y="2050741"/>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8"/>
            <p:cNvSpPr/>
            <p:nvPr/>
          </p:nvSpPr>
          <p:spPr>
            <a:xfrm>
              <a:off x="4374841" y="2051287"/>
              <a:ext cx="208" cy="130"/>
            </a:xfrm>
            <a:custGeom>
              <a:rect b="b" l="l" r="r" t="t"/>
              <a:pathLst>
                <a:path extrusionOk="0" h="5" w="8">
                  <a:moveTo>
                    <a:pt x="0" y="4"/>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8"/>
            <p:cNvSpPr/>
            <p:nvPr/>
          </p:nvSpPr>
          <p:spPr>
            <a:xfrm>
              <a:off x="4472195" y="2036733"/>
              <a:ext cx="13306" cy="3924"/>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8"/>
            <p:cNvSpPr/>
            <p:nvPr/>
          </p:nvSpPr>
          <p:spPr>
            <a:xfrm>
              <a:off x="4485475" y="2039722"/>
              <a:ext cx="7017" cy="3846"/>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8"/>
            <p:cNvSpPr/>
            <p:nvPr/>
          </p:nvSpPr>
          <p:spPr>
            <a:xfrm>
              <a:off x="4430327" y="2023894"/>
              <a:ext cx="6679" cy="390"/>
            </a:xfrm>
            <a:custGeom>
              <a:rect b="b" l="l" r="r" t="t"/>
              <a:pathLst>
                <a:path extrusionOk="0" h="15" w="257">
                  <a:moveTo>
                    <a:pt x="256" y="15"/>
                  </a:moveTo>
                  <a:cubicBezTo>
                    <a:pt x="172" y="1"/>
                    <a:pt x="85" y="1"/>
                    <a:pt x="1" y="11"/>
                  </a:cubicBezTo>
                  <a:cubicBezTo>
                    <a:pt x="85" y="1"/>
                    <a:pt x="172" y="1"/>
                    <a:pt x="256"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8"/>
            <p:cNvSpPr/>
            <p:nvPr/>
          </p:nvSpPr>
          <p:spPr>
            <a:xfrm>
              <a:off x="4415773" y="2028001"/>
              <a:ext cx="6393" cy="3197"/>
            </a:xfrm>
            <a:custGeom>
              <a:rect b="b" l="l" r="r" t="t"/>
              <a:pathLst>
                <a:path extrusionOk="0" h="123" w="246">
                  <a:moveTo>
                    <a:pt x="246" y="0"/>
                  </a:moveTo>
                  <a:cubicBezTo>
                    <a:pt x="144" y="21"/>
                    <a:pt x="39" y="42"/>
                    <a:pt x="1" y="123"/>
                  </a:cubicBezTo>
                  <a:cubicBezTo>
                    <a:pt x="39" y="46"/>
                    <a:pt x="144" y="21"/>
                    <a:pt x="24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8"/>
            <p:cNvSpPr/>
            <p:nvPr/>
          </p:nvSpPr>
          <p:spPr>
            <a:xfrm>
              <a:off x="4372112" y="2053288"/>
              <a:ext cx="832" cy="208"/>
            </a:xfrm>
            <a:custGeom>
              <a:rect b="b" l="l" r="r" t="t"/>
              <a:pathLst>
                <a:path extrusionOk="0" h="8" w="32">
                  <a:moveTo>
                    <a:pt x="25" y="8"/>
                  </a:moveTo>
                  <a:lnTo>
                    <a:pt x="32" y="8"/>
                  </a:lnTo>
                  <a:lnTo>
                    <a:pt x="32" y="1"/>
                  </a:lnTo>
                  <a:lnTo>
                    <a:pt x="32" y="8"/>
                  </a:lnTo>
                  <a:cubicBezTo>
                    <a:pt x="21" y="8"/>
                    <a:pt x="11" y="8"/>
                    <a:pt x="0" y="8"/>
                  </a:cubicBez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8"/>
            <p:cNvSpPr/>
            <p:nvPr/>
          </p:nvSpPr>
          <p:spPr>
            <a:xfrm>
              <a:off x="4493116" y="2039098"/>
              <a:ext cx="7017" cy="4210"/>
            </a:xfrm>
            <a:custGeom>
              <a:rect b="b" l="l" r="r" t="t"/>
              <a:pathLst>
                <a:path extrusionOk="0" h="162" w="270">
                  <a:moveTo>
                    <a:pt x="270" y="0"/>
                  </a:moveTo>
                  <a:cubicBezTo>
                    <a:pt x="154" y="42"/>
                    <a:pt x="46" y="84"/>
                    <a:pt x="0" y="161"/>
                  </a:cubicBezTo>
                  <a:cubicBezTo>
                    <a:pt x="46" y="84"/>
                    <a:pt x="154" y="42"/>
                    <a:pt x="27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8"/>
            <p:cNvSpPr/>
            <p:nvPr/>
          </p:nvSpPr>
          <p:spPr>
            <a:xfrm>
              <a:off x="4456550" y="2027689"/>
              <a:ext cx="4288" cy="5146"/>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8"/>
            <p:cNvSpPr/>
            <p:nvPr/>
          </p:nvSpPr>
          <p:spPr>
            <a:xfrm>
              <a:off x="4751053" y="2038812"/>
              <a:ext cx="6835" cy="1845"/>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8"/>
            <p:cNvSpPr/>
            <p:nvPr/>
          </p:nvSpPr>
          <p:spPr>
            <a:xfrm>
              <a:off x="4663809" y="2051832"/>
              <a:ext cx="11851" cy="2313"/>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8"/>
            <p:cNvSpPr/>
            <p:nvPr/>
          </p:nvSpPr>
          <p:spPr>
            <a:xfrm>
              <a:off x="4698452" y="2049389"/>
              <a:ext cx="7589" cy="1481"/>
            </a:xfrm>
            <a:custGeom>
              <a:rect b="b" l="l" r="r" t="t"/>
              <a:pathLst>
                <a:path extrusionOk="0" h="57" w="292">
                  <a:moveTo>
                    <a:pt x="291" y="0"/>
                  </a:moveTo>
                  <a:cubicBezTo>
                    <a:pt x="211" y="21"/>
                    <a:pt x="95" y="39"/>
                    <a:pt x="1" y="56"/>
                  </a:cubicBezTo>
                  <a:cubicBezTo>
                    <a:pt x="95" y="42"/>
                    <a:pt x="211" y="21"/>
                    <a:pt x="29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8"/>
            <p:cNvSpPr/>
            <p:nvPr/>
          </p:nvSpPr>
          <p:spPr>
            <a:xfrm>
              <a:off x="4566274" y="2021711"/>
              <a:ext cx="754" cy="5406"/>
            </a:xfrm>
            <a:custGeom>
              <a:rect b="b" l="l" r="r" t="t"/>
              <a:pathLst>
                <a:path extrusionOk="0" h="208" w="29">
                  <a:moveTo>
                    <a:pt x="28" y="207"/>
                  </a:moveTo>
                  <a:cubicBezTo>
                    <a:pt x="0" y="176"/>
                    <a:pt x="4" y="78"/>
                    <a:pt x="4" y="1"/>
                  </a:cubicBezTo>
                  <a:cubicBezTo>
                    <a:pt x="4" y="78"/>
                    <a:pt x="0" y="176"/>
                    <a:pt x="28" y="20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8"/>
            <p:cNvSpPr/>
            <p:nvPr/>
          </p:nvSpPr>
          <p:spPr>
            <a:xfrm>
              <a:off x="4655051" y="2050559"/>
              <a:ext cx="8212" cy="1221"/>
            </a:xfrm>
            <a:custGeom>
              <a:rect b="b" l="l" r="r" t="t"/>
              <a:pathLst>
                <a:path extrusionOk="0" h="47" w="316">
                  <a:moveTo>
                    <a:pt x="316" y="46"/>
                  </a:moveTo>
                  <a:cubicBezTo>
                    <a:pt x="211" y="43"/>
                    <a:pt x="22" y="36"/>
                    <a:pt x="1" y="1"/>
                  </a:cubicBezTo>
                  <a:cubicBezTo>
                    <a:pt x="22" y="36"/>
                    <a:pt x="211" y="43"/>
                    <a:pt x="316" y="4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8"/>
            <p:cNvSpPr/>
            <p:nvPr/>
          </p:nvSpPr>
          <p:spPr>
            <a:xfrm>
              <a:off x="3691208" y="2152928"/>
              <a:ext cx="364" cy="104"/>
            </a:xfrm>
            <a:custGeom>
              <a:rect b="b" l="l" r="r" t="t"/>
              <a:pathLst>
                <a:path extrusionOk="0" h="4" w="14">
                  <a:moveTo>
                    <a:pt x="0" y="4"/>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8"/>
            <p:cNvSpPr/>
            <p:nvPr/>
          </p:nvSpPr>
          <p:spPr>
            <a:xfrm>
              <a:off x="3691936" y="2152642"/>
              <a:ext cx="208" cy="104"/>
            </a:xfrm>
            <a:custGeom>
              <a:rect b="b" l="l" r="r" t="t"/>
              <a:pathLst>
                <a:path extrusionOk="0" h="4" w="8">
                  <a:moveTo>
                    <a:pt x="0" y="4"/>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8"/>
            <p:cNvSpPr/>
            <p:nvPr/>
          </p:nvSpPr>
          <p:spPr>
            <a:xfrm>
              <a:off x="3692482" y="2152461"/>
              <a:ext cx="208" cy="104"/>
            </a:xfrm>
            <a:custGeom>
              <a:rect b="b" l="l" r="r" t="t"/>
              <a:pathLst>
                <a:path extrusionOk="0" h="4" w="8">
                  <a:moveTo>
                    <a:pt x="0" y="4"/>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8"/>
            <p:cNvSpPr/>
            <p:nvPr/>
          </p:nvSpPr>
          <p:spPr>
            <a:xfrm>
              <a:off x="3690481" y="2153188"/>
              <a:ext cx="364" cy="208"/>
            </a:xfrm>
            <a:custGeom>
              <a:rect b="b" l="l" r="r" t="t"/>
              <a:pathLst>
                <a:path extrusionOk="0" h="8" w="14">
                  <a:moveTo>
                    <a:pt x="0" y="8"/>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8"/>
            <p:cNvSpPr/>
            <p:nvPr/>
          </p:nvSpPr>
          <p:spPr>
            <a:xfrm>
              <a:off x="3689545" y="2153656"/>
              <a:ext cx="494" cy="208"/>
            </a:xfrm>
            <a:custGeom>
              <a:rect b="b" l="l" r="r" t="t"/>
              <a:pathLst>
                <a:path extrusionOk="0" h="8" w="19">
                  <a:moveTo>
                    <a:pt x="1" y="7"/>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8"/>
            <p:cNvSpPr/>
            <p:nvPr/>
          </p:nvSpPr>
          <p:spPr>
            <a:xfrm>
              <a:off x="3746876" y="2167924"/>
              <a:ext cx="2313" cy="1767"/>
            </a:xfrm>
            <a:custGeom>
              <a:rect b="b" l="l" r="r" t="t"/>
              <a:pathLst>
                <a:path extrusionOk="0" h="68" w="89">
                  <a:moveTo>
                    <a:pt x="1" y="1"/>
                  </a:moveTo>
                  <a:cubicBezTo>
                    <a:pt x="29" y="25"/>
                    <a:pt x="57" y="50"/>
                    <a:pt x="88" y="67"/>
                  </a:cubicBezTo>
                  <a:cubicBezTo>
                    <a:pt x="57" y="50"/>
                    <a:pt x="29" y="25"/>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8"/>
            <p:cNvSpPr/>
            <p:nvPr/>
          </p:nvSpPr>
          <p:spPr>
            <a:xfrm>
              <a:off x="3692924" y="2152461"/>
              <a:ext cx="130" cy="26"/>
            </a:xfrm>
            <a:custGeom>
              <a:rect b="b" l="l" r="r" t="t"/>
              <a:pathLst>
                <a:path extrusionOk="0" h="1" w="5">
                  <a:moveTo>
                    <a:pt x="1"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8"/>
            <p:cNvSpPr/>
            <p:nvPr/>
          </p:nvSpPr>
          <p:spPr>
            <a:xfrm>
              <a:off x="3774528" y="2177488"/>
              <a:ext cx="26" cy="104"/>
            </a:xfrm>
            <a:custGeom>
              <a:rect b="b" l="l" r="r" t="t"/>
              <a:pathLst>
                <a:path extrusionOk="0" h="4" w="1">
                  <a:moveTo>
                    <a:pt x="1"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8"/>
            <p:cNvSpPr/>
            <p:nvPr/>
          </p:nvSpPr>
          <p:spPr>
            <a:xfrm>
              <a:off x="3688454" y="2154202"/>
              <a:ext cx="572" cy="286"/>
            </a:xfrm>
            <a:custGeom>
              <a:rect b="b" l="l" r="r" t="t"/>
              <a:pathLst>
                <a:path extrusionOk="0" h="11" w="22">
                  <a:moveTo>
                    <a:pt x="1" y="11"/>
                  </a:moveTo>
                  <a:lnTo>
                    <a:pt x="2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8"/>
            <p:cNvSpPr/>
            <p:nvPr/>
          </p:nvSpPr>
          <p:spPr>
            <a:xfrm>
              <a:off x="3749345" y="2169197"/>
              <a:ext cx="936" cy="572"/>
            </a:xfrm>
            <a:custGeom>
              <a:rect b="b" l="l" r="r" t="t"/>
              <a:pathLst>
                <a:path extrusionOk="0" h="22" w="36">
                  <a:moveTo>
                    <a:pt x="0" y="22"/>
                  </a:moveTo>
                  <a:cubicBezTo>
                    <a:pt x="11" y="11"/>
                    <a:pt x="21" y="4"/>
                    <a:pt x="35" y="1"/>
                  </a:cubicBezTo>
                  <a:cubicBezTo>
                    <a:pt x="21" y="4"/>
                    <a:pt x="11" y="11"/>
                    <a:pt x="0"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8"/>
            <p:cNvSpPr/>
            <p:nvPr/>
          </p:nvSpPr>
          <p:spPr>
            <a:xfrm>
              <a:off x="3750255" y="2167378"/>
              <a:ext cx="14580" cy="1767"/>
            </a:xfrm>
            <a:custGeom>
              <a:rect b="b" l="l" r="r" t="t"/>
              <a:pathLst>
                <a:path extrusionOk="0" h="68" w="561">
                  <a:moveTo>
                    <a:pt x="560" y="1"/>
                  </a:moveTo>
                  <a:cubicBezTo>
                    <a:pt x="273" y="1"/>
                    <a:pt x="91" y="25"/>
                    <a:pt x="0" y="67"/>
                  </a:cubicBezTo>
                  <a:cubicBezTo>
                    <a:pt x="91" y="25"/>
                    <a:pt x="273" y="4"/>
                    <a:pt x="56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8"/>
            <p:cNvSpPr/>
            <p:nvPr/>
          </p:nvSpPr>
          <p:spPr>
            <a:xfrm>
              <a:off x="3693392" y="2152253"/>
              <a:ext cx="18218" cy="5510"/>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8"/>
            <p:cNvSpPr/>
            <p:nvPr/>
          </p:nvSpPr>
          <p:spPr>
            <a:xfrm>
              <a:off x="3774710" y="2178033"/>
              <a:ext cx="26" cy="104"/>
            </a:xfrm>
            <a:custGeom>
              <a:rect b="b" l="l" r="r" t="t"/>
              <a:pathLst>
                <a:path extrusionOk="0" h="4" w="1">
                  <a:moveTo>
                    <a:pt x="1"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8"/>
            <p:cNvSpPr/>
            <p:nvPr/>
          </p:nvSpPr>
          <p:spPr>
            <a:xfrm>
              <a:off x="3776425" y="2178605"/>
              <a:ext cx="7407" cy="4262"/>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8"/>
            <p:cNvSpPr/>
            <p:nvPr/>
          </p:nvSpPr>
          <p:spPr>
            <a:xfrm>
              <a:off x="3439170" y="1951854"/>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8"/>
            <p:cNvSpPr/>
            <p:nvPr/>
          </p:nvSpPr>
          <p:spPr>
            <a:xfrm>
              <a:off x="3440444" y="1951854"/>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8"/>
            <p:cNvSpPr/>
            <p:nvPr/>
          </p:nvSpPr>
          <p:spPr>
            <a:xfrm>
              <a:off x="3416690" y="1950580"/>
              <a:ext cx="676" cy="104"/>
            </a:xfrm>
            <a:custGeom>
              <a:rect b="b" l="l" r="r" t="t"/>
              <a:pathLst>
                <a:path extrusionOk="0" h="4" w="26">
                  <a:moveTo>
                    <a:pt x="25"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8"/>
            <p:cNvSpPr/>
            <p:nvPr/>
          </p:nvSpPr>
          <p:spPr>
            <a:xfrm>
              <a:off x="3415780" y="1950580"/>
              <a:ext cx="494" cy="26"/>
            </a:xfrm>
            <a:custGeom>
              <a:rect b="b" l="l" r="r" t="t"/>
              <a:pathLst>
                <a:path extrusionOk="0" h="1" w="19">
                  <a:moveTo>
                    <a:pt x="18"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8"/>
            <p:cNvSpPr/>
            <p:nvPr/>
          </p:nvSpPr>
          <p:spPr>
            <a:xfrm>
              <a:off x="3407776" y="1948475"/>
              <a:ext cx="312" cy="130"/>
            </a:xfrm>
            <a:custGeom>
              <a:rect b="b" l="l" r="r" t="t"/>
              <a:pathLst>
                <a:path extrusionOk="0" h="5" w="12">
                  <a:moveTo>
                    <a:pt x="11"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8"/>
            <p:cNvSpPr/>
            <p:nvPr/>
          </p:nvSpPr>
          <p:spPr>
            <a:xfrm>
              <a:off x="3406970" y="1948215"/>
              <a:ext cx="104" cy="26"/>
            </a:xfrm>
            <a:custGeom>
              <a:rect b="b" l="l" r="r" t="t"/>
              <a:pathLst>
                <a:path extrusionOk="0" h="1" w="4">
                  <a:moveTo>
                    <a:pt x="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8"/>
            <p:cNvSpPr/>
            <p:nvPr/>
          </p:nvSpPr>
          <p:spPr>
            <a:xfrm>
              <a:off x="3414871" y="1950398"/>
              <a:ext cx="390" cy="26"/>
            </a:xfrm>
            <a:custGeom>
              <a:rect b="b" l="l" r="r" t="t"/>
              <a:pathLst>
                <a:path extrusionOk="0" h="1" w="15">
                  <a:moveTo>
                    <a:pt x="15"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8"/>
            <p:cNvSpPr/>
            <p:nvPr/>
          </p:nvSpPr>
          <p:spPr>
            <a:xfrm>
              <a:off x="3437897" y="1951932"/>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8"/>
            <p:cNvSpPr/>
            <p:nvPr/>
          </p:nvSpPr>
          <p:spPr>
            <a:xfrm>
              <a:off x="3417781" y="1950658"/>
              <a:ext cx="676" cy="130"/>
            </a:xfrm>
            <a:custGeom>
              <a:rect b="b" l="l" r="r" t="t"/>
              <a:pathLst>
                <a:path extrusionOk="0" h="5" w="26">
                  <a:moveTo>
                    <a:pt x="25"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8"/>
            <p:cNvSpPr/>
            <p:nvPr/>
          </p:nvSpPr>
          <p:spPr>
            <a:xfrm>
              <a:off x="3435272" y="1951854"/>
              <a:ext cx="1299" cy="26"/>
            </a:xfrm>
            <a:custGeom>
              <a:rect b="b" l="l" r="r" t="t"/>
              <a:pathLst>
                <a:path extrusionOk="0" h="1" w="50">
                  <a:moveTo>
                    <a:pt x="49"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8"/>
            <p:cNvSpPr/>
            <p:nvPr/>
          </p:nvSpPr>
          <p:spPr>
            <a:xfrm>
              <a:off x="3423811" y="1951204"/>
              <a:ext cx="11383" cy="676"/>
            </a:xfrm>
            <a:custGeom>
              <a:rect b="b" l="l" r="r" t="t"/>
              <a:pathLst>
                <a:path extrusionOk="0" h="26" w="438">
                  <a:moveTo>
                    <a:pt x="438" y="25"/>
                  </a:moveTo>
                  <a:cubicBezTo>
                    <a:pt x="294" y="22"/>
                    <a:pt x="140" y="11"/>
                    <a:pt x="0" y="1"/>
                  </a:cubicBezTo>
                  <a:cubicBezTo>
                    <a:pt x="140" y="11"/>
                    <a:pt x="294" y="22"/>
                    <a:pt x="438"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8"/>
            <p:cNvSpPr/>
            <p:nvPr/>
          </p:nvSpPr>
          <p:spPr>
            <a:xfrm>
              <a:off x="3444446" y="1951568"/>
              <a:ext cx="572" cy="26"/>
            </a:xfrm>
            <a:custGeom>
              <a:rect b="b" l="l" r="r" t="t"/>
              <a:pathLst>
                <a:path extrusionOk="0" h="1" w="22">
                  <a:moveTo>
                    <a:pt x="22"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8"/>
            <p:cNvSpPr/>
            <p:nvPr/>
          </p:nvSpPr>
          <p:spPr>
            <a:xfrm>
              <a:off x="3442185" y="1951750"/>
              <a:ext cx="650" cy="26"/>
            </a:xfrm>
            <a:custGeom>
              <a:rect b="b" l="l" r="r" t="t"/>
              <a:pathLst>
                <a:path extrusionOk="0" h="1" w="25">
                  <a:moveTo>
                    <a:pt x="25"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8"/>
            <p:cNvSpPr/>
            <p:nvPr/>
          </p:nvSpPr>
          <p:spPr>
            <a:xfrm>
              <a:off x="3440911" y="1951750"/>
              <a:ext cx="754" cy="26"/>
            </a:xfrm>
            <a:custGeom>
              <a:rect b="b" l="l" r="r" t="t"/>
              <a:pathLst>
                <a:path extrusionOk="0" h="1" w="29">
                  <a:moveTo>
                    <a:pt x="28"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8"/>
            <p:cNvSpPr/>
            <p:nvPr/>
          </p:nvSpPr>
          <p:spPr>
            <a:xfrm>
              <a:off x="3411232" y="1949749"/>
              <a:ext cx="208" cy="130"/>
            </a:xfrm>
            <a:custGeom>
              <a:rect b="b" l="l" r="r" t="t"/>
              <a:pathLst>
                <a:path extrusionOk="0" h="5" w="8">
                  <a:moveTo>
                    <a:pt x="8"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8"/>
            <p:cNvSpPr/>
            <p:nvPr/>
          </p:nvSpPr>
          <p:spPr>
            <a:xfrm>
              <a:off x="3410427" y="1949489"/>
              <a:ext cx="286" cy="208"/>
            </a:xfrm>
            <a:custGeom>
              <a:rect b="b" l="l" r="r" t="t"/>
              <a:pathLst>
                <a:path extrusionOk="0" h="8" w="11">
                  <a:moveTo>
                    <a:pt x="11"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8"/>
            <p:cNvSpPr/>
            <p:nvPr/>
          </p:nvSpPr>
          <p:spPr>
            <a:xfrm>
              <a:off x="3411596" y="1949931"/>
              <a:ext cx="312" cy="26"/>
            </a:xfrm>
            <a:custGeom>
              <a:rect b="b" l="l" r="r" t="t"/>
              <a:pathLst>
                <a:path extrusionOk="0" h="1" w="12">
                  <a:moveTo>
                    <a:pt x="1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8"/>
            <p:cNvSpPr/>
            <p:nvPr/>
          </p:nvSpPr>
          <p:spPr>
            <a:xfrm>
              <a:off x="3443354" y="1951672"/>
              <a:ext cx="572" cy="26"/>
            </a:xfrm>
            <a:custGeom>
              <a:rect b="b" l="l" r="r" t="t"/>
              <a:pathLst>
                <a:path extrusionOk="0" h="1" w="22">
                  <a:moveTo>
                    <a:pt x="22"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48"/>
            <p:cNvSpPr/>
            <p:nvPr/>
          </p:nvSpPr>
          <p:spPr>
            <a:xfrm>
              <a:off x="3412142" y="1950035"/>
              <a:ext cx="208" cy="26"/>
            </a:xfrm>
            <a:custGeom>
              <a:rect b="b" l="l" r="r" t="t"/>
              <a:pathLst>
                <a:path extrusionOk="0" h="1" w="8">
                  <a:moveTo>
                    <a:pt x="8"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8"/>
            <p:cNvSpPr/>
            <p:nvPr/>
          </p:nvSpPr>
          <p:spPr>
            <a:xfrm>
              <a:off x="3408867" y="1948839"/>
              <a:ext cx="494" cy="208"/>
            </a:xfrm>
            <a:custGeom>
              <a:rect b="b" l="l" r="r" t="t"/>
              <a:pathLst>
                <a:path extrusionOk="0" h="8" w="19">
                  <a:moveTo>
                    <a:pt x="18" y="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8"/>
            <p:cNvSpPr/>
            <p:nvPr/>
          </p:nvSpPr>
          <p:spPr>
            <a:xfrm>
              <a:off x="3413337" y="1950217"/>
              <a:ext cx="286" cy="26"/>
            </a:xfrm>
            <a:custGeom>
              <a:rect b="b" l="l" r="r" t="t"/>
              <a:pathLst>
                <a:path extrusionOk="0" h="1" w="11">
                  <a:moveTo>
                    <a:pt x="11"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8"/>
            <p:cNvSpPr/>
            <p:nvPr/>
          </p:nvSpPr>
          <p:spPr>
            <a:xfrm>
              <a:off x="3409699" y="1949203"/>
              <a:ext cx="390" cy="130"/>
            </a:xfrm>
            <a:custGeom>
              <a:rect b="b" l="l" r="r" t="t"/>
              <a:pathLst>
                <a:path extrusionOk="0" h="5" w="15">
                  <a:moveTo>
                    <a:pt x="14"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8"/>
            <p:cNvSpPr/>
            <p:nvPr/>
          </p:nvSpPr>
          <p:spPr>
            <a:xfrm>
              <a:off x="3414065" y="1950294"/>
              <a:ext cx="390" cy="26"/>
            </a:xfrm>
            <a:custGeom>
              <a:rect b="b" l="l" r="r" t="t"/>
              <a:pathLst>
                <a:path extrusionOk="0" h="1" w="15">
                  <a:moveTo>
                    <a:pt x="1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8"/>
            <p:cNvSpPr/>
            <p:nvPr/>
          </p:nvSpPr>
          <p:spPr>
            <a:xfrm>
              <a:off x="3412688" y="1950113"/>
              <a:ext cx="312" cy="26"/>
            </a:xfrm>
            <a:custGeom>
              <a:rect b="b" l="l" r="r" t="t"/>
              <a:pathLst>
                <a:path extrusionOk="0" h="1" w="12">
                  <a:moveTo>
                    <a:pt x="1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8"/>
            <p:cNvSpPr/>
            <p:nvPr/>
          </p:nvSpPr>
          <p:spPr>
            <a:xfrm>
              <a:off x="3422537" y="1951126"/>
              <a:ext cx="1195" cy="104"/>
            </a:xfrm>
            <a:custGeom>
              <a:rect b="b" l="l" r="r" t="t"/>
              <a:pathLst>
                <a:path extrusionOk="0" h="4" w="46">
                  <a:moveTo>
                    <a:pt x="46"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8"/>
            <p:cNvSpPr/>
            <p:nvPr/>
          </p:nvSpPr>
          <p:spPr>
            <a:xfrm>
              <a:off x="3421264" y="1951022"/>
              <a:ext cx="1014" cy="130"/>
            </a:xfrm>
            <a:custGeom>
              <a:rect b="b" l="l" r="r" t="t"/>
              <a:pathLst>
                <a:path extrusionOk="0" h="5" w="39">
                  <a:moveTo>
                    <a:pt x="39"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8"/>
            <p:cNvSpPr/>
            <p:nvPr/>
          </p:nvSpPr>
          <p:spPr>
            <a:xfrm>
              <a:off x="3418873" y="1950840"/>
              <a:ext cx="754" cy="26"/>
            </a:xfrm>
            <a:custGeom>
              <a:rect b="b" l="l" r="r" t="t"/>
              <a:pathLst>
                <a:path extrusionOk="0" h="1" w="29">
                  <a:moveTo>
                    <a:pt x="29"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8"/>
            <p:cNvSpPr/>
            <p:nvPr/>
          </p:nvSpPr>
          <p:spPr>
            <a:xfrm>
              <a:off x="3420068" y="1950944"/>
              <a:ext cx="936" cy="104"/>
            </a:xfrm>
            <a:custGeom>
              <a:rect b="b" l="l" r="r" t="t"/>
              <a:pathLst>
                <a:path extrusionOk="0" h="4" w="36">
                  <a:moveTo>
                    <a:pt x="36"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8"/>
            <p:cNvSpPr/>
            <p:nvPr/>
          </p:nvSpPr>
          <p:spPr>
            <a:xfrm>
              <a:off x="3445537" y="1951490"/>
              <a:ext cx="130" cy="26"/>
            </a:xfrm>
            <a:custGeom>
              <a:rect b="b" l="l" r="r" t="t"/>
              <a:pathLst>
                <a:path extrusionOk="0" h="1" w="5">
                  <a:moveTo>
                    <a:pt x="1"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8"/>
            <p:cNvSpPr/>
            <p:nvPr/>
          </p:nvSpPr>
          <p:spPr>
            <a:xfrm>
              <a:off x="3665818" y="2087593"/>
              <a:ext cx="104" cy="286"/>
            </a:xfrm>
            <a:custGeom>
              <a:rect b="b" l="l" r="r" t="t"/>
              <a:pathLst>
                <a:path extrusionOk="0" h="11" w="4">
                  <a:moveTo>
                    <a:pt x="4" y="1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48"/>
            <p:cNvSpPr/>
            <p:nvPr/>
          </p:nvSpPr>
          <p:spPr>
            <a:xfrm>
              <a:off x="3679176" y="2077587"/>
              <a:ext cx="2937" cy="390"/>
            </a:xfrm>
            <a:custGeom>
              <a:rect b="b" l="l" r="r" t="t"/>
              <a:pathLst>
                <a:path extrusionOk="0" h="15" w="113">
                  <a:moveTo>
                    <a:pt x="113" y="1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8"/>
            <p:cNvSpPr/>
            <p:nvPr/>
          </p:nvSpPr>
          <p:spPr>
            <a:xfrm>
              <a:off x="3689909" y="2064203"/>
              <a:ext cx="1845" cy="2573"/>
            </a:xfrm>
            <a:custGeom>
              <a:rect b="b" l="l" r="r" t="t"/>
              <a:pathLst>
                <a:path extrusionOk="0" h="99" w="71">
                  <a:moveTo>
                    <a:pt x="1" y="1"/>
                  </a:moveTo>
                  <a:cubicBezTo>
                    <a:pt x="29" y="29"/>
                    <a:pt x="54" y="64"/>
                    <a:pt x="71" y="99"/>
                  </a:cubicBezTo>
                  <a:cubicBezTo>
                    <a:pt x="54" y="64"/>
                    <a:pt x="29" y="29"/>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8"/>
            <p:cNvSpPr/>
            <p:nvPr/>
          </p:nvSpPr>
          <p:spPr>
            <a:xfrm>
              <a:off x="3628862" y="2024908"/>
              <a:ext cx="26" cy="832"/>
            </a:xfrm>
            <a:custGeom>
              <a:rect b="b" l="l" r="r" t="t"/>
              <a:pathLst>
                <a:path extrusionOk="0" h="32" w="1">
                  <a:moveTo>
                    <a:pt x="1" y="0"/>
                  </a:moveTo>
                  <a:cubicBezTo>
                    <a:pt x="1" y="11"/>
                    <a:pt x="1" y="21"/>
                    <a:pt x="1" y="32"/>
                  </a:cubicBezTo>
                  <a:cubicBezTo>
                    <a:pt x="1" y="21"/>
                    <a:pt x="1" y="11"/>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48"/>
            <p:cNvSpPr/>
            <p:nvPr/>
          </p:nvSpPr>
          <p:spPr>
            <a:xfrm>
              <a:off x="3575091" y="1993878"/>
              <a:ext cx="2495" cy="910"/>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48"/>
            <p:cNvSpPr/>
            <p:nvPr/>
          </p:nvSpPr>
          <p:spPr>
            <a:xfrm>
              <a:off x="3581276" y="1990967"/>
              <a:ext cx="3508" cy="2131"/>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8"/>
            <p:cNvSpPr/>
            <p:nvPr/>
          </p:nvSpPr>
          <p:spPr>
            <a:xfrm>
              <a:off x="3638529" y="2029352"/>
              <a:ext cx="3560" cy="1949"/>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48"/>
            <p:cNvSpPr/>
            <p:nvPr/>
          </p:nvSpPr>
          <p:spPr>
            <a:xfrm>
              <a:off x="3608772" y="2002610"/>
              <a:ext cx="650" cy="2859"/>
            </a:xfrm>
            <a:custGeom>
              <a:rect b="b" l="l" r="r" t="t"/>
              <a:pathLst>
                <a:path extrusionOk="0" h="110" w="25">
                  <a:moveTo>
                    <a:pt x="25" y="1"/>
                  </a:moveTo>
                  <a:cubicBezTo>
                    <a:pt x="25" y="39"/>
                    <a:pt x="14" y="78"/>
                    <a:pt x="0" y="109"/>
                  </a:cubicBezTo>
                  <a:cubicBezTo>
                    <a:pt x="14" y="78"/>
                    <a:pt x="25" y="39"/>
                    <a:pt x="2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8"/>
            <p:cNvSpPr/>
            <p:nvPr/>
          </p:nvSpPr>
          <p:spPr>
            <a:xfrm>
              <a:off x="3593569" y="1990239"/>
              <a:ext cx="5406" cy="650"/>
            </a:xfrm>
            <a:custGeom>
              <a:rect b="b" l="l" r="r" t="t"/>
              <a:pathLst>
                <a:path extrusionOk="0" h="25" w="208">
                  <a:moveTo>
                    <a:pt x="1" y="25"/>
                  </a:moveTo>
                  <a:cubicBezTo>
                    <a:pt x="67" y="8"/>
                    <a:pt x="137" y="1"/>
                    <a:pt x="207" y="1"/>
                  </a:cubicBezTo>
                  <a:cubicBezTo>
                    <a:pt x="137" y="1"/>
                    <a:pt x="67" y="8"/>
                    <a:pt x="1"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8"/>
            <p:cNvSpPr/>
            <p:nvPr/>
          </p:nvSpPr>
          <p:spPr>
            <a:xfrm>
              <a:off x="3690663" y="2053755"/>
              <a:ext cx="650" cy="650"/>
            </a:xfrm>
            <a:custGeom>
              <a:rect b="b" l="l" r="r" t="t"/>
              <a:pathLst>
                <a:path extrusionOk="0" h="25" w="25">
                  <a:moveTo>
                    <a:pt x="25" y="0"/>
                  </a:moveTo>
                  <a:lnTo>
                    <a:pt x="0"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8"/>
            <p:cNvSpPr/>
            <p:nvPr/>
          </p:nvSpPr>
          <p:spPr>
            <a:xfrm>
              <a:off x="3682268" y="2077951"/>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48"/>
            <p:cNvSpPr/>
            <p:nvPr/>
          </p:nvSpPr>
          <p:spPr>
            <a:xfrm>
              <a:off x="3665454" y="2085228"/>
              <a:ext cx="26" cy="286"/>
            </a:xfrm>
            <a:custGeom>
              <a:rect b="b" l="l" r="r" t="t"/>
              <a:pathLst>
                <a:path extrusionOk="0" h="11" w="1">
                  <a:moveTo>
                    <a:pt x="0"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48"/>
            <p:cNvSpPr/>
            <p:nvPr/>
          </p:nvSpPr>
          <p:spPr>
            <a:xfrm>
              <a:off x="3665636" y="2086319"/>
              <a:ext cx="26" cy="390"/>
            </a:xfrm>
            <a:custGeom>
              <a:rect b="b" l="l" r="r" t="t"/>
              <a:pathLst>
                <a:path extrusionOk="0" h="15" w="1">
                  <a:moveTo>
                    <a:pt x="0" y="0"/>
                  </a:moveTo>
                  <a:lnTo>
                    <a:pt x="0"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8"/>
            <p:cNvSpPr/>
            <p:nvPr/>
          </p:nvSpPr>
          <p:spPr>
            <a:xfrm>
              <a:off x="3665454" y="2084760"/>
              <a:ext cx="26" cy="312"/>
            </a:xfrm>
            <a:custGeom>
              <a:rect b="b" l="l" r="r" t="t"/>
              <a:pathLst>
                <a:path extrusionOk="0" h="12" w="1">
                  <a:moveTo>
                    <a:pt x="0" y="11"/>
                  </a:moveTo>
                  <a:cubicBezTo>
                    <a:pt x="0" y="8"/>
                    <a:pt x="0" y="4"/>
                    <a:pt x="0" y="1"/>
                  </a:cubicBezTo>
                  <a:cubicBezTo>
                    <a:pt x="0" y="4"/>
                    <a:pt x="0" y="8"/>
                    <a:pt x="0"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8"/>
            <p:cNvSpPr/>
            <p:nvPr/>
          </p:nvSpPr>
          <p:spPr>
            <a:xfrm>
              <a:off x="3665714" y="2086943"/>
              <a:ext cx="130" cy="312"/>
            </a:xfrm>
            <a:custGeom>
              <a:rect b="b" l="l" r="r" t="t"/>
              <a:pathLst>
                <a:path extrusionOk="0" h="12" w="5">
                  <a:moveTo>
                    <a:pt x="1" y="1"/>
                  </a:moveTo>
                  <a:lnTo>
                    <a:pt x="4"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48"/>
            <p:cNvSpPr/>
            <p:nvPr/>
          </p:nvSpPr>
          <p:spPr>
            <a:xfrm>
              <a:off x="3665532" y="2085670"/>
              <a:ext cx="26" cy="494"/>
            </a:xfrm>
            <a:custGeom>
              <a:rect b="b" l="l" r="r" t="t"/>
              <a:pathLst>
                <a:path extrusionOk="0" h="19" w="1">
                  <a:moveTo>
                    <a:pt x="1" y="1"/>
                  </a:moveTo>
                  <a:cubicBezTo>
                    <a:pt x="1" y="8"/>
                    <a:pt x="1" y="11"/>
                    <a:pt x="1" y="18"/>
                  </a:cubicBezTo>
                  <a:cubicBezTo>
                    <a:pt x="1" y="11"/>
                    <a:pt x="1"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8"/>
            <p:cNvSpPr/>
            <p:nvPr/>
          </p:nvSpPr>
          <p:spPr>
            <a:xfrm>
              <a:off x="3690845" y="2044374"/>
              <a:ext cx="3664" cy="667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8"/>
            <p:cNvSpPr/>
            <p:nvPr/>
          </p:nvSpPr>
          <p:spPr>
            <a:xfrm>
              <a:off x="3577820" y="1979142"/>
              <a:ext cx="858" cy="26"/>
            </a:xfrm>
            <a:custGeom>
              <a:rect b="b" l="l" r="r" t="t"/>
              <a:pathLst>
                <a:path extrusionOk="0" h="1" w="33">
                  <a:moveTo>
                    <a:pt x="32" y="0"/>
                  </a:moveTo>
                  <a:cubicBezTo>
                    <a:pt x="22" y="0"/>
                    <a:pt x="8" y="0"/>
                    <a:pt x="1" y="0"/>
                  </a:cubicBezTo>
                  <a:cubicBezTo>
                    <a:pt x="8" y="0"/>
                    <a:pt x="22" y="0"/>
                    <a:pt x="3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8"/>
            <p:cNvSpPr/>
            <p:nvPr/>
          </p:nvSpPr>
          <p:spPr>
            <a:xfrm>
              <a:off x="3570647" y="1976777"/>
              <a:ext cx="208" cy="26"/>
            </a:xfrm>
            <a:custGeom>
              <a:rect b="b" l="l" r="r" t="t"/>
              <a:pathLst>
                <a:path extrusionOk="0" h="1" w="8">
                  <a:moveTo>
                    <a:pt x="0" y="0"/>
                  </a:moveTo>
                  <a:cubicBezTo>
                    <a:pt x="4" y="0"/>
                    <a:pt x="7" y="0"/>
                    <a:pt x="7" y="0"/>
                  </a:cubicBezTo>
                  <a:cubicBezTo>
                    <a:pt x="7" y="0"/>
                    <a:pt x="4" y="0"/>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48"/>
            <p:cNvSpPr/>
            <p:nvPr/>
          </p:nvSpPr>
          <p:spPr>
            <a:xfrm>
              <a:off x="3578833" y="1961392"/>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8"/>
            <p:cNvSpPr/>
            <p:nvPr/>
          </p:nvSpPr>
          <p:spPr>
            <a:xfrm>
              <a:off x="3572908" y="1977401"/>
              <a:ext cx="4938" cy="1663"/>
            </a:xfrm>
            <a:custGeom>
              <a:rect b="b" l="l" r="r" t="t"/>
              <a:pathLst>
                <a:path extrusionOk="0" h="64" w="190">
                  <a:moveTo>
                    <a:pt x="1" y="1"/>
                  </a:moveTo>
                  <a:lnTo>
                    <a:pt x="32" y="15"/>
                  </a:lnTo>
                  <a:cubicBezTo>
                    <a:pt x="81" y="39"/>
                    <a:pt x="134" y="57"/>
                    <a:pt x="190" y="64"/>
                  </a:cubicBezTo>
                  <a:cubicBezTo>
                    <a:pt x="134" y="57"/>
                    <a:pt x="81" y="39"/>
                    <a:pt x="32"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8"/>
            <p:cNvSpPr/>
            <p:nvPr/>
          </p:nvSpPr>
          <p:spPr>
            <a:xfrm>
              <a:off x="3573272" y="1988498"/>
              <a:ext cx="1845" cy="5406"/>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8"/>
            <p:cNvSpPr/>
            <p:nvPr/>
          </p:nvSpPr>
          <p:spPr>
            <a:xfrm>
              <a:off x="3569633" y="1952581"/>
              <a:ext cx="1663" cy="1299"/>
            </a:xfrm>
            <a:custGeom>
              <a:rect b="b" l="l" r="r" t="t"/>
              <a:pathLst>
                <a:path extrusionOk="0" h="50" w="64">
                  <a:moveTo>
                    <a:pt x="1" y="0"/>
                  </a:moveTo>
                  <a:lnTo>
                    <a:pt x="1" y="0"/>
                  </a:lnTo>
                  <a:cubicBezTo>
                    <a:pt x="15" y="25"/>
                    <a:pt x="39" y="42"/>
                    <a:pt x="64" y="49"/>
                  </a:cubicBezTo>
                  <a:cubicBezTo>
                    <a:pt x="39" y="42"/>
                    <a:pt x="18" y="25"/>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8"/>
            <p:cNvSpPr/>
            <p:nvPr/>
          </p:nvSpPr>
          <p:spPr>
            <a:xfrm>
              <a:off x="3526440" y="1915548"/>
              <a:ext cx="286" cy="468"/>
            </a:xfrm>
            <a:custGeom>
              <a:rect b="b" l="l" r="r" t="t"/>
              <a:pathLst>
                <a:path extrusionOk="0" h="18" w="11">
                  <a:moveTo>
                    <a:pt x="0" y="0"/>
                  </a:moveTo>
                  <a:lnTo>
                    <a:pt x="7" y="14"/>
                  </a:lnTo>
                  <a:cubicBezTo>
                    <a:pt x="7" y="14"/>
                    <a:pt x="7" y="18"/>
                    <a:pt x="10" y="18"/>
                  </a:cubicBezTo>
                  <a:cubicBezTo>
                    <a:pt x="7" y="11"/>
                    <a:pt x="3"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8"/>
            <p:cNvSpPr/>
            <p:nvPr/>
          </p:nvSpPr>
          <p:spPr>
            <a:xfrm>
              <a:off x="3565007" y="1945201"/>
              <a:ext cx="3301" cy="4496"/>
            </a:xfrm>
            <a:custGeom>
              <a:rect b="b" l="l" r="r" t="t"/>
              <a:pathLst>
                <a:path extrusionOk="0" h="173" w="127">
                  <a:moveTo>
                    <a:pt x="126" y="172"/>
                  </a:moveTo>
                  <a:cubicBezTo>
                    <a:pt x="105" y="102"/>
                    <a:pt x="60" y="43"/>
                    <a:pt x="0" y="1"/>
                  </a:cubicBezTo>
                  <a:cubicBezTo>
                    <a:pt x="60" y="43"/>
                    <a:pt x="105" y="102"/>
                    <a:pt x="126" y="17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8"/>
            <p:cNvSpPr/>
            <p:nvPr/>
          </p:nvSpPr>
          <p:spPr>
            <a:xfrm>
              <a:off x="3574727" y="1993332"/>
              <a:ext cx="572" cy="754"/>
            </a:xfrm>
            <a:custGeom>
              <a:rect b="b" l="l" r="r" t="t"/>
              <a:pathLst>
                <a:path extrusionOk="0" h="29" w="22">
                  <a:moveTo>
                    <a:pt x="1" y="1"/>
                  </a:moveTo>
                  <a:lnTo>
                    <a:pt x="1" y="1"/>
                  </a:lnTo>
                  <a:cubicBezTo>
                    <a:pt x="8" y="11"/>
                    <a:pt x="15" y="22"/>
                    <a:pt x="22" y="29"/>
                  </a:cubicBezTo>
                  <a:lnTo>
                    <a:pt x="15" y="18"/>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8"/>
            <p:cNvSpPr/>
            <p:nvPr/>
          </p:nvSpPr>
          <p:spPr>
            <a:xfrm>
              <a:off x="3516513" y="1889611"/>
              <a:ext cx="572" cy="676"/>
            </a:xfrm>
            <a:custGeom>
              <a:rect b="b" l="l" r="r" t="t"/>
              <a:pathLst>
                <a:path extrusionOk="0" h="26" w="22">
                  <a:moveTo>
                    <a:pt x="0" y="1"/>
                  </a:moveTo>
                  <a:cubicBezTo>
                    <a:pt x="4" y="11"/>
                    <a:pt x="14" y="18"/>
                    <a:pt x="21" y="25"/>
                  </a:cubicBezTo>
                  <a:cubicBezTo>
                    <a:pt x="14" y="18"/>
                    <a:pt x="7" y="1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8"/>
            <p:cNvSpPr/>
            <p:nvPr/>
          </p:nvSpPr>
          <p:spPr>
            <a:xfrm>
              <a:off x="3515863" y="1888883"/>
              <a:ext cx="494" cy="572"/>
            </a:xfrm>
            <a:custGeom>
              <a:rect b="b" l="l" r="r" t="t"/>
              <a:pathLst>
                <a:path extrusionOk="0" h="22" w="19">
                  <a:moveTo>
                    <a:pt x="1" y="1"/>
                  </a:moveTo>
                  <a:cubicBezTo>
                    <a:pt x="4" y="8"/>
                    <a:pt x="11" y="15"/>
                    <a:pt x="18" y="22"/>
                  </a:cubicBezTo>
                  <a:cubicBezTo>
                    <a:pt x="11" y="15"/>
                    <a:pt x="4"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8"/>
            <p:cNvSpPr/>
            <p:nvPr/>
          </p:nvSpPr>
          <p:spPr>
            <a:xfrm>
              <a:off x="3525505" y="1912455"/>
              <a:ext cx="936" cy="3119"/>
            </a:xfrm>
            <a:custGeom>
              <a:rect b="b" l="l" r="r" t="t"/>
              <a:pathLst>
                <a:path extrusionOk="0" h="120" w="36">
                  <a:moveTo>
                    <a:pt x="1" y="0"/>
                  </a:moveTo>
                  <a:cubicBezTo>
                    <a:pt x="8" y="42"/>
                    <a:pt x="18" y="81"/>
                    <a:pt x="36" y="119"/>
                  </a:cubicBezTo>
                  <a:lnTo>
                    <a:pt x="29" y="102"/>
                  </a:lnTo>
                  <a:cubicBezTo>
                    <a:pt x="18" y="70"/>
                    <a:pt x="8" y="35"/>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8"/>
            <p:cNvSpPr/>
            <p:nvPr/>
          </p:nvSpPr>
          <p:spPr>
            <a:xfrm>
              <a:off x="3515057" y="1887246"/>
              <a:ext cx="754" cy="1585"/>
            </a:xfrm>
            <a:custGeom>
              <a:rect b="b" l="l" r="r" t="t"/>
              <a:pathLst>
                <a:path extrusionOk="0" h="61" w="29">
                  <a:moveTo>
                    <a:pt x="0" y="1"/>
                  </a:moveTo>
                  <a:lnTo>
                    <a:pt x="4" y="15"/>
                  </a:lnTo>
                  <a:cubicBezTo>
                    <a:pt x="11" y="32"/>
                    <a:pt x="21" y="46"/>
                    <a:pt x="28" y="60"/>
                  </a:cubicBezTo>
                  <a:cubicBezTo>
                    <a:pt x="18" y="39"/>
                    <a:pt x="7" y="22"/>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8"/>
            <p:cNvSpPr/>
            <p:nvPr/>
          </p:nvSpPr>
          <p:spPr>
            <a:xfrm>
              <a:off x="3526232" y="1915080"/>
              <a:ext cx="390" cy="858"/>
            </a:xfrm>
            <a:custGeom>
              <a:rect b="b" l="l" r="r" t="t"/>
              <a:pathLst>
                <a:path extrusionOk="0" h="33" w="15">
                  <a:moveTo>
                    <a:pt x="1" y="1"/>
                  </a:moveTo>
                  <a:lnTo>
                    <a:pt x="1" y="1"/>
                  </a:lnTo>
                  <a:cubicBezTo>
                    <a:pt x="4" y="11"/>
                    <a:pt x="8" y="22"/>
                    <a:pt x="15" y="32"/>
                  </a:cubicBezTo>
                  <a:lnTo>
                    <a:pt x="8" y="18"/>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8"/>
            <p:cNvSpPr/>
            <p:nvPr/>
          </p:nvSpPr>
          <p:spPr>
            <a:xfrm>
              <a:off x="3441457" y="1940289"/>
              <a:ext cx="208" cy="26"/>
            </a:xfrm>
            <a:custGeom>
              <a:rect b="b" l="l" r="r" t="t"/>
              <a:pathLst>
                <a:path extrusionOk="0" h="1" w="8">
                  <a:moveTo>
                    <a:pt x="0" y="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8"/>
            <p:cNvSpPr/>
            <p:nvPr/>
          </p:nvSpPr>
          <p:spPr>
            <a:xfrm>
              <a:off x="3441899" y="1940393"/>
              <a:ext cx="208" cy="26"/>
            </a:xfrm>
            <a:custGeom>
              <a:rect b="b" l="l" r="r" t="t"/>
              <a:pathLst>
                <a:path extrusionOk="0" h="1" w="8">
                  <a:moveTo>
                    <a:pt x="1" y="0"/>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8"/>
            <p:cNvSpPr/>
            <p:nvPr/>
          </p:nvSpPr>
          <p:spPr>
            <a:xfrm>
              <a:off x="3440911" y="194028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8"/>
            <p:cNvSpPr/>
            <p:nvPr/>
          </p:nvSpPr>
          <p:spPr>
            <a:xfrm>
              <a:off x="3441093" y="1940289"/>
              <a:ext cx="208" cy="26"/>
            </a:xfrm>
            <a:custGeom>
              <a:rect b="b" l="l" r="r" t="t"/>
              <a:pathLst>
                <a:path extrusionOk="0" h="1" w="8">
                  <a:moveTo>
                    <a:pt x="0" y="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8"/>
            <p:cNvSpPr/>
            <p:nvPr/>
          </p:nvSpPr>
          <p:spPr>
            <a:xfrm>
              <a:off x="3443536" y="1941120"/>
              <a:ext cx="208" cy="104"/>
            </a:xfrm>
            <a:custGeom>
              <a:rect b="b" l="l" r="r" t="t"/>
              <a:pathLst>
                <a:path extrusionOk="0" h="4" w="8">
                  <a:moveTo>
                    <a:pt x="1" y="0"/>
                  </a:moveTo>
                  <a:lnTo>
                    <a:pt x="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8"/>
            <p:cNvSpPr/>
            <p:nvPr/>
          </p:nvSpPr>
          <p:spPr>
            <a:xfrm>
              <a:off x="3442913" y="1940757"/>
              <a:ext cx="208" cy="104"/>
            </a:xfrm>
            <a:custGeom>
              <a:rect b="b" l="l" r="r" t="t"/>
              <a:pathLst>
                <a:path extrusionOk="0" h="4" w="8">
                  <a:moveTo>
                    <a:pt x="0" y="0"/>
                  </a:moveTo>
                  <a:lnTo>
                    <a:pt x="7"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8"/>
            <p:cNvSpPr/>
            <p:nvPr/>
          </p:nvSpPr>
          <p:spPr>
            <a:xfrm>
              <a:off x="3442367" y="1940575"/>
              <a:ext cx="208" cy="26"/>
            </a:xfrm>
            <a:custGeom>
              <a:rect b="b" l="l" r="r" t="t"/>
              <a:pathLst>
                <a:path extrusionOk="0" h="1" w="8">
                  <a:moveTo>
                    <a:pt x="0" y="0"/>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8"/>
            <p:cNvSpPr/>
            <p:nvPr/>
          </p:nvSpPr>
          <p:spPr>
            <a:xfrm>
              <a:off x="3444186" y="1941380"/>
              <a:ext cx="650" cy="494"/>
            </a:xfrm>
            <a:custGeom>
              <a:rect b="b" l="l" r="r" t="t"/>
              <a:pathLst>
                <a:path extrusionOk="0" h="19" w="25">
                  <a:moveTo>
                    <a:pt x="0" y="1"/>
                  </a:moveTo>
                  <a:lnTo>
                    <a:pt x="0" y="1"/>
                  </a:lnTo>
                  <a:cubicBezTo>
                    <a:pt x="7" y="8"/>
                    <a:pt x="14" y="11"/>
                    <a:pt x="25" y="18"/>
                  </a:cubicBezTo>
                  <a:cubicBezTo>
                    <a:pt x="14" y="11"/>
                    <a:pt x="7"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8"/>
            <p:cNvSpPr/>
            <p:nvPr/>
          </p:nvSpPr>
          <p:spPr>
            <a:xfrm>
              <a:off x="3445641" y="1943485"/>
              <a:ext cx="754" cy="8031"/>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8"/>
            <p:cNvSpPr/>
            <p:nvPr/>
          </p:nvSpPr>
          <p:spPr>
            <a:xfrm>
              <a:off x="3426800" y="1936157"/>
              <a:ext cx="1481" cy="52"/>
            </a:xfrm>
            <a:custGeom>
              <a:rect b="b" l="l" r="r" t="t"/>
              <a:pathLst>
                <a:path extrusionOk="0" h="2" w="57">
                  <a:moveTo>
                    <a:pt x="38" y="0"/>
                  </a:moveTo>
                  <a:cubicBezTo>
                    <a:pt x="25" y="0"/>
                    <a:pt x="12" y="2"/>
                    <a:pt x="1" y="2"/>
                  </a:cubicBezTo>
                  <a:lnTo>
                    <a:pt x="57" y="2"/>
                  </a:lnTo>
                  <a:cubicBezTo>
                    <a:pt x="51" y="1"/>
                    <a:pt x="45" y="0"/>
                    <a:pt x="3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8"/>
            <p:cNvSpPr/>
            <p:nvPr/>
          </p:nvSpPr>
          <p:spPr>
            <a:xfrm>
              <a:off x="3430256" y="1936572"/>
              <a:ext cx="10499" cy="4158"/>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8"/>
            <p:cNvSpPr/>
            <p:nvPr/>
          </p:nvSpPr>
          <p:spPr>
            <a:xfrm>
              <a:off x="3428359" y="1936105"/>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8"/>
            <p:cNvSpPr/>
            <p:nvPr/>
          </p:nvSpPr>
          <p:spPr>
            <a:xfrm>
              <a:off x="3430074" y="1936391"/>
              <a:ext cx="26" cy="0"/>
            </a:xfrm>
            <a:custGeom>
              <a:rect b="b" l="l" r="r" t="t"/>
              <a:pathLst>
                <a:path extrusionOk="0" h="0"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8"/>
            <p:cNvSpPr/>
            <p:nvPr/>
          </p:nvSpPr>
          <p:spPr>
            <a:xfrm>
              <a:off x="3429710" y="1936287"/>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8"/>
            <p:cNvSpPr/>
            <p:nvPr/>
          </p:nvSpPr>
          <p:spPr>
            <a:xfrm>
              <a:off x="3428801" y="1936183"/>
              <a:ext cx="312" cy="26"/>
            </a:xfrm>
            <a:custGeom>
              <a:rect b="b" l="l" r="r" t="t"/>
              <a:pathLst>
                <a:path extrusionOk="0" h="1" w="12">
                  <a:moveTo>
                    <a:pt x="1"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8"/>
            <p:cNvSpPr/>
            <p:nvPr/>
          </p:nvSpPr>
          <p:spPr>
            <a:xfrm>
              <a:off x="3429268" y="1936183"/>
              <a:ext cx="286" cy="26"/>
            </a:xfrm>
            <a:custGeom>
              <a:rect b="b" l="l" r="r" t="t"/>
              <a:pathLst>
                <a:path extrusionOk="0" h="1" w="11">
                  <a:moveTo>
                    <a:pt x="0"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8"/>
            <p:cNvSpPr/>
            <p:nvPr/>
          </p:nvSpPr>
          <p:spPr>
            <a:xfrm>
              <a:off x="3445719" y="1951490"/>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8"/>
            <p:cNvSpPr/>
            <p:nvPr/>
          </p:nvSpPr>
          <p:spPr>
            <a:xfrm>
              <a:off x="3551727" y="1736849"/>
              <a:ext cx="3119" cy="2495"/>
            </a:xfrm>
            <a:custGeom>
              <a:rect b="b" l="l" r="r" t="t"/>
              <a:pathLst>
                <a:path extrusionOk="0" h="96" w="120">
                  <a:moveTo>
                    <a:pt x="0" y="1"/>
                  </a:moveTo>
                  <a:cubicBezTo>
                    <a:pt x="32" y="43"/>
                    <a:pt x="74" y="74"/>
                    <a:pt x="119" y="95"/>
                  </a:cubicBezTo>
                  <a:cubicBezTo>
                    <a:pt x="74" y="74"/>
                    <a:pt x="32" y="43"/>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8"/>
            <p:cNvSpPr/>
            <p:nvPr/>
          </p:nvSpPr>
          <p:spPr>
            <a:xfrm>
              <a:off x="3534341" y="1647136"/>
              <a:ext cx="6497" cy="2677"/>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8"/>
            <p:cNvSpPr/>
            <p:nvPr/>
          </p:nvSpPr>
          <p:spPr>
            <a:xfrm>
              <a:off x="3539071" y="1622863"/>
              <a:ext cx="2573" cy="3846"/>
            </a:xfrm>
            <a:custGeom>
              <a:rect b="b" l="l" r="r" t="t"/>
              <a:pathLst>
                <a:path extrusionOk="0" h="148" w="99">
                  <a:moveTo>
                    <a:pt x="99" y="0"/>
                  </a:moveTo>
                  <a:lnTo>
                    <a:pt x="81" y="18"/>
                  </a:lnTo>
                  <a:cubicBezTo>
                    <a:pt x="46" y="53"/>
                    <a:pt x="18" y="98"/>
                    <a:pt x="1" y="147"/>
                  </a:cubicBezTo>
                  <a:cubicBezTo>
                    <a:pt x="22" y="91"/>
                    <a:pt x="57" y="42"/>
                    <a:pt x="9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8"/>
            <p:cNvSpPr/>
            <p:nvPr/>
          </p:nvSpPr>
          <p:spPr>
            <a:xfrm>
              <a:off x="3540708" y="1682533"/>
              <a:ext cx="11955" cy="19232"/>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8"/>
            <p:cNvSpPr/>
            <p:nvPr/>
          </p:nvSpPr>
          <p:spPr>
            <a:xfrm>
              <a:off x="3551441" y="1735940"/>
              <a:ext cx="26" cy="312"/>
            </a:xfrm>
            <a:custGeom>
              <a:rect b="b" l="l" r="r" t="t"/>
              <a:pathLst>
                <a:path extrusionOk="0" h="12" w="1">
                  <a:moveTo>
                    <a:pt x="1" y="11"/>
                  </a:moveTo>
                  <a:cubicBezTo>
                    <a:pt x="1" y="8"/>
                    <a:pt x="1" y="4"/>
                    <a:pt x="1" y="1"/>
                  </a:cubicBezTo>
                  <a:cubicBezTo>
                    <a:pt x="1" y="4"/>
                    <a:pt x="1" y="8"/>
                    <a:pt x="1"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8"/>
            <p:cNvSpPr/>
            <p:nvPr/>
          </p:nvSpPr>
          <p:spPr>
            <a:xfrm>
              <a:off x="3528233" y="1818376"/>
              <a:ext cx="208" cy="286"/>
            </a:xfrm>
            <a:custGeom>
              <a:rect b="b" l="l" r="r" t="t"/>
              <a:pathLst>
                <a:path extrusionOk="0" h="11" w="8">
                  <a:moveTo>
                    <a:pt x="1" y="11"/>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8"/>
            <p:cNvSpPr/>
            <p:nvPr/>
          </p:nvSpPr>
          <p:spPr>
            <a:xfrm>
              <a:off x="3555184" y="1789632"/>
              <a:ext cx="6653" cy="5198"/>
            </a:xfrm>
            <a:custGeom>
              <a:rect b="b" l="l" r="r" t="t"/>
              <a:pathLst>
                <a:path extrusionOk="0" h="200" w="256">
                  <a:moveTo>
                    <a:pt x="0" y="200"/>
                  </a:moveTo>
                  <a:cubicBezTo>
                    <a:pt x="81" y="130"/>
                    <a:pt x="168" y="63"/>
                    <a:pt x="256" y="0"/>
                  </a:cubicBezTo>
                  <a:cubicBezTo>
                    <a:pt x="168" y="63"/>
                    <a:pt x="81" y="130"/>
                    <a:pt x="0" y="20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8"/>
            <p:cNvSpPr/>
            <p:nvPr/>
          </p:nvSpPr>
          <p:spPr>
            <a:xfrm>
              <a:off x="3550818" y="1753326"/>
              <a:ext cx="6289" cy="4392"/>
            </a:xfrm>
            <a:custGeom>
              <a:rect b="b" l="l" r="r" t="t"/>
              <a:pathLst>
                <a:path extrusionOk="0" h="169" w="242">
                  <a:moveTo>
                    <a:pt x="0" y="0"/>
                  </a:moveTo>
                  <a:cubicBezTo>
                    <a:pt x="25" y="39"/>
                    <a:pt x="154" y="116"/>
                    <a:pt x="242" y="168"/>
                  </a:cubicBezTo>
                  <a:cubicBezTo>
                    <a:pt x="154" y="116"/>
                    <a:pt x="25" y="39"/>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8"/>
            <p:cNvSpPr/>
            <p:nvPr/>
          </p:nvSpPr>
          <p:spPr>
            <a:xfrm>
              <a:off x="3530079" y="1806083"/>
              <a:ext cx="15853" cy="10681"/>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8"/>
            <p:cNvSpPr/>
            <p:nvPr/>
          </p:nvSpPr>
          <p:spPr>
            <a:xfrm>
              <a:off x="3527428" y="1819363"/>
              <a:ext cx="104" cy="208"/>
            </a:xfrm>
            <a:custGeom>
              <a:rect b="b" l="l" r="r" t="t"/>
              <a:pathLst>
                <a:path extrusionOk="0" h="8" w="4">
                  <a:moveTo>
                    <a:pt x="0" y="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8"/>
            <p:cNvSpPr/>
            <p:nvPr/>
          </p:nvSpPr>
          <p:spPr>
            <a:xfrm>
              <a:off x="3561629" y="1760499"/>
              <a:ext cx="11591" cy="1304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8"/>
            <p:cNvSpPr/>
            <p:nvPr/>
          </p:nvSpPr>
          <p:spPr>
            <a:xfrm>
              <a:off x="3564462" y="1779159"/>
              <a:ext cx="8031" cy="8576"/>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8"/>
            <p:cNvSpPr/>
            <p:nvPr/>
          </p:nvSpPr>
          <p:spPr>
            <a:xfrm>
              <a:off x="3514589" y="1885245"/>
              <a:ext cx="494" cy="2027"/>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8"/>
            <p:cNvSpPr/>
            <p:nvPr/>
          </p:nvSpPr>
          <p:spPr>
            <a:xfrm>
              <a:off x="3518592" y="1877500"/>
              <a:ext cx="1481" cy="3301"/>
            </a:xfrm>
            <a:custGeom>
              <a:rect b="b" l="l" r="r" t="t"/>
              <a:pathLst>
                <a:path extrusionOk="0" h="127" w="57">
                  <a:moveTo>
                    <a:pt x="1" y="1"/>
                  </a:moveTo>
                  <a:lnTo>
                    <a:pt x="22" y="29"/>
                  </a:lnTo>
                  <a:cubicBezTo>
                    <a:pt x="43" y="57"/>
                    <a:pt x="57" y="88"/>
                    <a:pt x="57" y="127"/>
                  </a:cubicBezTo>
                  <a:cubicBezTo>
                    <a:pt x="57" y="88"/>
                    <a:pt x="43" y="57"/>
                    <a:pt x="22"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8"/>
            <p:cNvSpPr/>
            <p:nvPr/>
          </p:nvSpPr>
          <p:spPr>
            <a:xfrm>
              <a:off x="3524153" y="1850030"/>
              <a:ext cx="26" cy="26"/>
            </a:xfrm>
            <a:custGeom>
              <a:rect b="b" l="l" r="r" t="t"/>
              <a:pathLst>
                <a:path extrusionOk="0" h="1" w="1">
                  <a:moveTo>
                    <a:pt x="0" y="1"/>
                  </a:moveTo>
                  <a:lnTo>
                    <a:pt x="0" y="1"/>
                  </a:lnTo>
                  <a:cubicBezTo>
                    <a:pt x="0" y="1"/>
                    <a:pt x="0" y="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8"/>
            <p:cNvSpPr/>
            <p:nvPr/>
          </p:nvSpPr>
          <p:spPr>
            <a:xfrm>
              <a:off x="3523789" y="1851667"/>
              <a:ext cx="104" cy="208"/>
            </a:xfrm>
            <a:custGeom>
              <a:rect b="b" l="l" r="r" t="t"/>
              <a:pathLst>
                <a:path extrusionOk="0" h="8" w="4">
                  <a:moveTo>
                    <a:pt x="0" y="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8"/>
            <p:cNvSpPr/>
            <p:nvPr/>
          </p:nvSpPr>
          <p:spPr>
            <a:xfrm>
              <a:off x="3522412" y="1853669"/>
              <a:ext cx="130" cy="130"/>
            </a:xfrm>
            <a:custGeom>
              <a:rect b="b" l="l" r="r" t="t"/>
              <a:pathLst>
                <a:path extrusionOk="0" h="5" w="5">
                  <a:moveTo>
                    <a:pt x="1" y="4"/>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8"/>
            <p:cNvSpPr/>
            <p:nvPr/>
          </p:nvSpPr>
          <p:spPr>
            <a:xfrm>
              <a:off x="3522698" y="1853305"/>
              <a:ext cx="208" cy="130"/>
            </a:xfrm>
            <a:custGeom>
              <a:rect b="b" l="l" r="r" t="t"/>
              <a:pathLst>
                <a:path extrusionOk="0" h="5" w="8">
                  <a:moveTo>
                    <a:pt x="0" y="4"/>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8"/>
            <p:cNvSpPr/>
            <p:nvPr/>
          </p:nvSpPr>
          <p:spPr>
            <a:xfrm>
              <a:off x="3522152" y="1854032"/>
              <a:ext cx="104" cy="130"/>
            </a:xfrm>
            <a:custGeom>
              <a:rect b="b" l="l" r="r" t="t"/>
              <a:pathLst>
                <a:path extrusionOk="0" h="5" w="4">
                  <a:moveTo>
                    <a:pt x="0" y="4"/>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8"/>
            <p:cNvSpPr/>
            <p:nvPr/>
          </p:nvSpPr>
          <p:spPr>
            <a:xfrm>
              <a:off x="3516694" y="1858398"/>
              <a:ext cx="2391" cy="3119"/>
            </a:xfrm>
            <a:custGeom>
              <a:rect b="b" l="l" r="r" t="t"/>
              <a:pathLst>
                <a:path extrusionOk="0" h="120" w="92">
                  <a:moveTo>
                    <a:pt x="0" y="120"/>
                  </a:moveTo>
                  <a:cubicBezTo>
                    <a:pt x="35" y="85"/>
                    <a:pt x="67" y="43"/>
                    <a:pt x="91" y="1"/>
                  </a:cubicBezTo>
                  <a:cubicBezTo>
                    <a:pt x="67" y="43"/>
                    <a:pt x="35" y="85"/>
                    <a:pt x="0" y="12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8"/>
            <p:cNvSpPr/>
            <p:nvPr/>
          </p:nvSpPr>
          <p:spPr>
            <a:xfrm>
              <a:off x="3520333" y="1854396"/>
              <a:ext cx="1481" cy="1767"/>
            </a:xfrm>
            <a:custGeom>
              <a:rect b="b" l="l" r="r" t="t"/>
              <a:pathLst>
                <a:path extrusionOk="0" h="68" w="57">
                  <a:moveTo>
                    <a:pt x="0" y="67"/>
                  </a:moveTo>
                  <a:cubicBezTo>
                    <a:pt x="18" y="43"/>
                    <a:pt x="35" y="22"/>
                    <a:pt x="56" y="1"/>
                  </a:cubicBezTo>
                  <a:cubicBezTo>
                    <a:pt x="35" y="22"/>
                    <a:pt x="18" y="43"/>
                    <a:pt x="0" y="6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8"/>
            <p:cNvSpPr/>
            <p:nvPr/>
          </p:nvSpPr>
          <p:spPr>
            <a:xfrm>
              <a:off x="3523062" y="1852941"/>
              <a:ext cx="104" cy="130"/>
            </a:xfrm>
            <a:custGeom>
              <a:rect b="b" l="l" r="r" t="t"/>
              <a:pathLst>
                <a:path extrusionOk="0" h="5" w="4">
                  <a:moveTo>
                    <a:pt x="0" y="4"/>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8"/>
            <p:cNvSpPr/>
            <p:nvPr/>
          </p:nvSpPr>
          <p:spPr>
            <a:xfrm>
              <a:off x="3520229" y="1856215"/>
              <a:ext cx="26" cy="130"/>
            </a:xfrm>
            <a:custGeom>
              <a:rect b="b" l="l" r="r" t="t"/>
              <a:pathLst>
                <a:path extrusionOk="0" h="5" w="1">
                  <a:moveTo>
                    <a:pt x="1"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8"/>
            <p:cNvSpPr/>
            <p:nvPr/>
          </p:nvSpPr>
          <p:spPr>
            <a:xfrm>
              <a:off x="3523503" y="1847301"/>
              <a:ext cx="130" cy="312"/>
            </a:xfrm>
            <a:custGeom>
              <a:rect b="b" l="l" r="r" t="t"/>
              <a:pathLst>
                <a:path extrusionOk="0" h="12" w="5">
                  <a:moveTo>
                    <a:pt x="4"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8"/>
            <p:cNvSpPr/>
            <p:nvPr/>
          </p:nvSpPr>
          <p:spPr>
            <a:xfrm>
              <a:off x="3523971" y="1848653"/>
              <a:ext cx="104" cy="312"/>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8"/>
            <p:cNvSpPr/>
            <p:nvPr/>
          </p:nvSpPr>
          <p:spPr>
            <a:xfrm>
              <a:off x="3523322" y="1852499"/>
              <a:ext cx="130" cy="208"/>
            </a:xfrm>
            <a:custGeom>
              <a:rect b="b" l="l" r="r" t="t"/>
              <a:pathLst>
                <a:path extrusionOk="0" h="8" w="5">
                  <a:moveTo>
                    <a:pt x="1"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8"/>
            <p:cNvSpPr/>
            <p:nvPr/>
          </p:nvSpPr>
          <p:spPr>
            <a:xfrm>
              <a:off x="3524153" y="1849302"/>
              <a:ext cx="26" cy="312"/>
            </a:xfrm>
            <a:custGeom>
              <a:rect b="b" l="l" r="r" t="t"/>
              <a:pathLst>
                <a:path extrusionOk="0" h="12" w="1">
                  <a:moveTo>
                    <a:pt x="0"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8"/>
            <p:cNvSpPr/>
            <p:nvPr/>
          </p:nvSpPr>
          <p:spPr>
            <a:xfrm>
              <a:off x="3523789" y="1848029"/>
              <a:ext cx="104" cy="312"/>
            </a:xfrm>
            <a:custGeom>
              <a:rect b="b" l="l" r="r" t="t"/>
              <a:pathLst>
                <a:path extrusionOk="0" h="12" w="4">
                  <a:moveTo>
                    <a:pt x="4"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8"/>
            <p:cNvSpPr/>
            <p:nvPr/>
          </p:nvSpPr>
          <p:spPr>
            <a:xfrm>
              <a:off x="3524049" y="1850576"/>
              <a:ext cx="26" cy="208"/>
            </a:xfrm>
            <a:custGeom>
              <a:rect b="b" l="l" r="r" t="t"/>
              <a:pathLst>
                <a:path extrusionOk="0" h="8" w="1">
                  <a:moveTo>
                    <a:pt x="1" y="8"/>
                  </a:moveTo>
                  <a:lnTo>
                    <a:pt x="1" y="4"/>
                  </a:lnTo>
                  <a:cubicBezTo>
                    <a:pt x="1" y="1"/>
                    <a:pt x="1" y="8"/>
                    <a:pt x="1"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8"/>
            <p:cNvSpPr/>
            <p:nvPr/>
          </p:nvSpPr>
          <p:spPr>
            <a:xfrm>
              <a:off x="3523503" y="1852031"/>
              <a:ext cx="208" cy="208"/>
            </a:xfrm>
            <a:custGeom>
              <a:rect b="b" l="l" r="r" t="t"/>
              <a:pathLst>
                <a:path extrusionOk="0" h="8" w="8">
                  <a:moveTo>
                    <a:pt x="1" y="8"/>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8"/>
            <p:cNvSpPr/>
            <p:nvPr/>
          </p:nvSpPr>
          <p:spPr>
            <a:xfrm>
              <a:off x="3523971" y="1851122"/>
              <a:ext cx="104" cy="208"/>
            </a:xfrm>
            <a:custGeom>
              <a:rect b="b" l="l" r="r" t="t"/>
              <a:pathLst>
                <a:path extrusionOk="0" h="8" w="4">
                  <a:moveTo>
                    <a:pt x="0" y="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8"/>
            <p:cNvSpPr/>
            <p:nvPr/>
          </p:nvSpPr>
          <p:spPr>
            <a:xfrm>
              <a:off x="3514875" y="1886804"/>
              <a:ext cx="286" cy="936"/>
            </a:xfrm>
            <a:custGeom>
              <a:rect b="b" l="l" r="r" t="t"/>
              <a:pathLst>
                <a:path extrusionOk="0" h="36" w="11">
                  <a:moveTo>
                    <a:pt x="0" y="0"/>
                  </a:moveTo>
                  <a:cubicBezTo>
                    <a:pt x="4" y="11"/>
                    <a:pt x="7" y="25"/>
                    <a:pt x="11" y="35"/>
                  </a:cubicBezTo>
                  <a:lnTo>
                    <a:pt x="7" y="18"/>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8"/>
            <p:cNvSpPr/>
            <p:nvPr/>
          </p:nvSpPr>
          <p:spPr>
            <a:xfrm>
              <a:off x="3541618" y="1620134"/>
              <a:ext cx="5302" cy="2755"/>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8"/>
            <p:cNvSpPr/>
            <p:nvPr/>
          </p:nvSpPr>
          <p:spPr>
            <a:xfrm>
              <a:off x="3565267" y="1612649"/>
              <a:ext cx="494" cy="494"/>
            </a:xfrm>
            <a:custGeom>
              <a:rect b="b" l="l" r="r" t="t"/>
              <a:pathLst>
                <a:path extrusionOk="0" h="19" w="19">
                  <a:moveTo>
                    <a:pt x="18" y="1"/>
                  </a:moveTo>
                  <a:cubicBezTo>
                    <a:pt x="11" y="8"/>
                    <a:pt x="4" y="15"/>
                    <a:pt x="1" y="19"/>
                  </a:cubicBezTo>
                  <a:cubicBezTo>
                    <a:pt x="4" y="15"/>
                    <a:pt x="11" y="8"/>
                    <a:pt x="1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8"/>
            <p:cNvSpPr/>
            <p:nvPr/>
          </p:nvSpPr>
          <p:spPr>
            <a:xfrm>
              <a:off x="3566359" y="1610752"/>
              <a:ext cx="494" cy="936"/>
            </a:xfrm>
            <a:custGeom>
              <a:rect b="b" l="l" r="r" t="t"/>
              <a:pathLst>
                <a:path extrusionOk="0" h="36" w="19">
                  <a:moveTo>
                    <a:pt x="1" y="35"/>
                  </a:moveTo>
                  <a:cubicBezTo>
                    <a:pt x="8" y="25"/>
                    <a:pt x="15" y="14"/>
                    <a:pt x="18" y="0"/>
                  </a:cubicBezTo>
                  <a:cubicBezTo>
                    <a:pt x="15" y="14"/>
                    <a:pt x="8" y="25"/>
                    <a:pt x="1" y="3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8"/>
            <p:cNvSpPr/>
            <p:nvPr/>
          </p:nvSpPr>
          <p:spPr>
            <a:xfrm>
              <a:off x="3564358" y="1613299"/>
              <a:ext cx="754" cy="572"/>
            </a:xfrm>
            <a:custGeom>
              <a:rect b="b" l="l" r="r" t="t"/>
              <a:pathLst>
                <a:path extrusionOk="0" h="22" w="29">
                  <a:moveTo>
                    <a:pt x="1" y="22"/>
                  </a:moveTo>
                  <a:cubicBezTo>
                    <a:pt x="11" y="15"/>
                    <a:pt x="18" y="8"/>
                    <a:pt x="29" y="1"/>
                  </a:cubicBezTo>
                  <a:cubicBezTo>
                    <a:pt x="18" y="8"/>
                    <a:pt x="11" y="15"/>
                    <a:pt x="1"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8"/>
            <p:cNvSpPr/>
            <p:nvPr/>
          </p:nvSpPr>
          <p:spPr>
            <a:xfrm>
              <a:off x="3565917" y="1611844"/>
              <a:ext cx="390" cy="650"/>
            </a:xfrm>
            <a:custGeom>
              <a:rect b="b" l="l" r="r" t="t"/>
              <a:pathLst>
                <a:path extrusionOk="0" h="25" w="15">
                  <a:moveTo>
                    <a:pt x="0" y="25"/>
                  </a:moveTo>
                  <a:cubicBezTo>
                    <a:pt x="4" y="14"/>
                    <a:pt x="11" y="7"/>
                    <a:pt x="14" y="0"/>
                  </a:cubicBezTo>
                  <a:cubicBezTo>
                    <a:pt x="11" y="7"/>
                    <a:pt x="4" y="14"/>
                    <a:pt x="0"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8"/>
            <p:cNvSpPr/>
            <p:nvPr/>
          </p:nvSpPr>
          <p:spPr>
            <a:xfrm>
              <a:off x="3541176" y="1622395"/>
              <a:ext cx="832" cy="858"/>
            </a:xfrm>
            <a:custGeom>
              <a:rect b="b" l="l" r="r" t="t"/>
              <a:pathLst>
                <a:path extrusionOk="0" h="33" w="32">
                  <a:moveTo>
                    <a:pt x="32" y="1"/>
                  </a:moveTo>
                  <a:lnTo>
                    <a:pt x="18" y="15"/>
                  </a:lnTo>
                  <a:lnTo>
                    <a:pt x="0" y="32"/>
                  </a:lnTo>
                  <a:cubicBezTo>
                    <a:pt x="14" y="22"/>
                    <a:pt x="21" y="11"/>
                    <a:pt x="3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8"/>
            <p:cNvSpPr/>
            <p:nvPr/>
          </p:nvSpPr>
          <p:spPr>
            <a:xfrm>
              <a:off x="4980040" y="2143728"/>
              <a:ext cx="312" cy="2287"/>
            </a:xfrm>
            <a:custGeom>
              <a:rect b="b" l="l" r="r" t="t"/>
              <a:pathLst>
                <a:path extrusionOk="0" h="88" w="12">
                  <a:moveTo>
                    <a:pt x="1" y="0"/>
                  </a:moveTo>
                  <a:cubicBezTo>
                    <a:pt x="8" y="28"/>
                    <a:pt x="11" y="56"/>
                    <a:pt x="11" y="88"/>
                  </a:cubicBezTo>
                  <a:cubicBezTo>
                    <a:pt x="11" y="56"/>
                    <a:pt x="8" y="28"/>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8"/>
            <p:cNvSpPr/>
            <p:nvPr/>
          </p:nvSpPr>
          <p:spPr>
            <a:xfrm>
              <a:off x="4870601" y="1973580"/>
              <a:ext cx="6029" cy="676"/>
            </a:xfrm>
            <a:custGeom>
              <a:rect b="b" l="l" r="r" t="t"/>
              <a:pathLst>
                <a:path extrusionOk="0" h="26" w="232">
                  <a:moveTo>
                    <a:pt x="0" y="8"/>
                  </a:moveTo>
                  <a:cubicBezTo>
                    <a:pt x="77" y="1"/>
                    <a:pt x="154" y="8"/>
                    <a:pt x="231" y="25"/>
                  </a:cubicBezTo>
                  <a:cubicBezTo>
                    <a:pt x="154" y="8"/>
                    <a:pt x="77" y="1"/>
                    <a:pt x="0"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8"/>
            <p:cNvSpPr/>
            <p:nvPr/>
          </p:nvSpPr>
          <p:spPr>
            <a:xfrm>
              <a:off x="4806773" y="2021166"/>
              <a:ext cx="6523" cy="14684"/>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8"/>
            <p:cNvSpPr/>
            <p:nvPr/>
          </p:nvSpPr>
          <p:spPr>
            <a:xfrm>
              <a:off x="4813634" y="2006430"/>
              <a:ext cx="8680" cy="13774"/>
            </a:xfrm>
            <a:custGeom>
              <a:rect b="b" l="l" r="r" t="t"/>
              <a:pathLst>
                <a:path extrusionOk="0" h="530" w="334">
                  <a:moveTo>
                    <a:pt x="1" y="529"/>
                  </a:moveTo>
                  <a:cubicBezTo>
                    <a:pt x="32" y="410"/>
                    <a:pt x="214" y="102"/>
                    <a:pt x="333" y="1"/>
                  </a:cubicBezTo>
                  <a:cubicBezTo>
                    <a:pt x="214" y="102"/>
                    <a:pt x="32" y="410"/>
                    <a:pt x="1" y="5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8"/>
            <p:cNvSpPr/>
            <p:nvPr/>
          </p:nvSpPr>
          <p:spPr>
            <a:xfrm>
              <a:off x="4770987" y="2040449"/>
              <a:ext cx="650" cy="208"/>
            </a:xfrm>
            <a:custGeom>
              <a:rect b="b" l="l" r="r" t="t"/>
              <a:pathLst>
                <a:path extrusionOk="0" h="8" w="25">
                  <a:moveTo>
                    <a:pt x="0" y="1"/>
                  </a:moveTo>
                  <a:lnTo>
                    <a:pt x="0" y="1"/>
                  </a:lnTo>
                  <a:lnTo>
                    <a:pt x="25"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8"/>
            <p:cNvSpPr/>
            <p:nvPr/>
          </p:nvSpPr>
          <p:spPr>
            <a:xfrm>
              <a:off x="4774885" y="2042372"/>
              <a:ext cx="1221" cy="1195"/>
            </a:xfrm>
            <a:custGeom>
              <a:rect b="b" l="l" r="r" t="t"/>
              <a:pathLst>
                <a:path extrusionOk="0" h="46" w="47">
                  <a:moveTo>
                    <a:pt x="1" y="1"/>
                  </a:moveTo>
                  <a:cubicBezTo>
                    <a:pt x="18" y="11"/>
                    <a:pt x="32" y="29"/>
                    <a:pt x="46" y="46"/>
                  </a:cubicBezTo>
                  <a:cubicBezTo>
                    <a:pt x="36" y="29"/>
                    <a:pt x="18" y="1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8"/>
            <p:cNvSpPr/>
            <p:nvPr/>
          </p:nvSpPr>
          <p:spPr>
            <a:xfrm>
              <a:off x="4776158" y="2043646"/>
              <a:ext cx="494" cy="650"/>
            </a:xfrm>
            <a:custGeom>
              <a:rect b="b" l="l" r="r" t="t"/>
              <a:pathLst>
                <a:path extrusionOk="0" h="25" w="19">
                  <a:moveTo>
                    <a:pt x="18" y="25"/>
                  </a:moveTo>
                  <a:cubicBezTo>
                    <a:pt x="11" y="14"/>
                    <a:pt x="8" y="7"/>
                    <a:pt x="1" y="0"/>
                  </a:cubicBezTo>
                  <a:cubicBezTo>
                    <a:pt x="8" y="7"/>
                    <a:pt x="11" y="14"/>
                    <a:pt x="18"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8"/>
            <p:cNvSpPr/>
            <p:nvPr/>
          </p:nvSpPr>
          <p:spPr>
            <a:xfrm>
              <a:off x="4827200" y="1993618"/>
              <a:ext cx="1585" cy="6757"/>
            </a:xfrm>
            <a:custGeom>
              <a:rect b="b" l="l" r="r" t="t"/>
              <a:pathLst>
                <a:path extrusionOk="0" h="260" w="61">
                  <a:moveTo>
                    <a:pt x="1" y="0"/>
                  </a:moveTo>
                  <a:cubicBezTo>
                    <a:pt x="29" y="84"/>
                    <a:pt x="50" y="172"/>
                    <a:pt x="60" y="259"/>
                  </a:cubicBezTo>
                  <a:cubicBezTo>
                    <a:pt x="50" y="172"/>
                    <a:pt x="29" y="8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8"/>
            <p:cNvSpPr/>
            <p:nvPr/>
          </p:nvSpPr>
          <p:spPr>
            <a:xfrm>
              <a:off x="4774261" y="2041905"/>
              <a:ext cx="468" cy="390"/>
            </a:xfrm>
            <a:custGeom>
              <a:rect b="b" l="l" r="r" t="t"/>
              <a:pathLst>
                <a:path extrusionOk="0" h="15" w="18">
                  <a:moveTo>
                    <a:pt x="0" y="1"/>
                  </a:moveTo>
                  <a:lnTo>
                    <a:pt x="18" y="15"/>
                  </a:lnTo>
                  <a:cubicBezTo>
                    <a:pt x="14" y="8"/>
                    <a:pt x="7"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8"/>
            <p:cNvSpPr/>
            <p:nvPr/>
          </p:nvSpPr>
          <p:spPr>
            <a:xfrm>
              <a:off x="4367408" y="2052560"/>
              <a:ext cx="4626" cy="85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8"/>
            <p:cNvSpPr/>
            <p:nvPr/>
          </p:nvSpPr>
          <p:spPr>
            <a:xfrm>
              <a:off x="4364004" y="2050845"/>
              <a:ext cx="2313" cy="1663"/>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8"/>
            <p:cNvSpPr/>
            <p:nvPr/>
          </p:nvSpPr>
          <p:spPr>
            <a:xfrm>
              <a:off x="4901892" y="1983872"/>
              <a:ext cx="6861" cy="8576"/>
            </a:xfrm>
            <a:custGeom>
              <a:rect b="b" l="l" r="r" t="t"/>
              <a:pathLst>
                <a:path extrusionOk="0" h="330" w="264">
                  <a:moveTo>
                    <a:pt x="1" y="0"/>
                  </a:moveTo>
                  <a:cubicBezTo>
                    <a:pt x="113" y="77"/>
                    <a:pt x="263" y="175"/>
                    <a:pt x="246" y="330"/>
                  </a:cubicBezTo>
                  <a:cubicBezTo>
                    <a:pt x="263" y="175"/>
                    <a:pt x="113" y="7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8"/>
            <p:cNvSpPr/>
            <p:nvPr/>
          </p:nvSpPr>
          <p:spPr>
            <a:xfrm>
              <a:off x="4994801" y="2081953"/>
              <a:ext cx="2105" cy="104"/>
            </a:xfrm>
            <a:custGeom>
              <a:rect b="b" l="l" r="r" t="t"/>
              <a:pathLst>
                <a:path extrusionOk="0" h="4" w="81">
                  <a:moveTo>
                    <a:pt x="81" y="4"/>
                  </a:moveTo>
                  <a:cubicBezTo>
                    <a:pt x="56" y="4"/>
                    <a:pt x="32" y="4"/>
                    <a:pt x="0" y="0"/>
                  </a:cubicBezTo>
                  <a:cubicBezTo>
                    <a:pt x="32" y="4"/>
                    <a:pt x="56" y="4"/>
                    <a:pt x="81"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8"/>
            <p:cNvSpPr/>
            <p:nvPr/>
          </p:nvSpPr>
          <p:spPr>
            <a:xfrm>
              <a:off x="4970684" y="2061214"/>
              <a:ext cx="3586" cy="5016"/>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8"/>
            <p:cNvSpPr/>
            <p:nvPr/>
          </p:nvSpPr>
          <p:spPr>
            <a:xfrm>
              <a:off x="5030536" y="2086397"/>
              <a:ext cx="312" cy="858"/>
            </a:xfrm>
            <a:custGeom>
              <a:rect b="b" l="l" r="r" t="t"/>
              <a:pathLst>
                <a:path extrusionOk="0" h="33" w="12">
                  <a:moveTo>
                    <a:pt x="11" y="32"/>
                  </a:moveTo>
                  <a:cubicBezTo>
                    <a:pt x="8" y="22"/>
                    <a:pt x="4" y="11"/>
                    <a:pt x="1" y="1"/>
                  </a:cubicBezTo>
                  <a:cubicBezTo>
                    <a:pt x="4" y="11"/>
                    <a:pt x="8" y="22"/>
                    <a:pt x="11"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8"/>
            <p:cNvSpPr/>
            <p:nvPr/>
          </p:nvSpPr>
          <p:spPr>
            <a:xfrm>
              <a:off x="4963589" y="2058122"/>
              <a:ext cx="2937" cy="1845"/>
            </a:xfrm>
            <a:custGeom>
              <a:rect b="b" l="l" r="r" t="t"/>
              <a:pathLst>
                <a:path extrusionOk="0" h="71" w="113">
                  <a:moveTo>
                    <a:pt x="112" y="70"/>
                  </a:moveTo>
                  <a:cubicBezTo>
                    <a:pt x="70" y="56"/>
                    <a:pt x="32" y="32"/>
                    <a:pt x="0" y="0"/>
                  </a:cubicBezTo>
                  <a:cubicBezTo>
                    <a:pt x="32" y="32"/>
                    <a:pt x="70" y="56"/>
                    <a:pt x="112" y="7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8"/>
            <p:cNvSpPr/>
            <p:nvPr/>
          </p:nvSpPr>
          <p:spPr>
            <a:xfrm>
              <a:off x="4978584" y="2080134"/>
              <a:ext cx="9876" cy="2209"/>
            </a:xfrm>
            <a:custGeom>
              <a:rect b="b" l="l" r="r" t="t"/>
              <a:pathLst>
                <a:path extrusionOk="0" h="85" w="380">
                  <a:moveTo>
                    <a:pt x="1" y="0"/>
                  </a:moveTo>
                  <a:cubicBezTo>
                    <a:pt x="116" y="60"/>
                    <a:pt x="249" y="84"/>
                    <a:pt x="379" y="74"/>
                  </a:cubicBezTo>
                  <a:cubicBezTo>
                    <a:pt x="249" y="84"/>
                    <a:pt x="116" y="60"/>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8"/>
            <p:cNvSpPr/>
            <p:nvPr/>
          </p:nvSpPr>
          <p:spPr>
            <a:xfrm>
              <a:off x="5015254" y="2071844"/>
              <a:ext cx="7043" cy="2131"/>
            </a:xfrm>
            <a:custGeom>
              <a:rect b="b" l="l" r="r" t="t"/>
              <a:pathLst>
                <a:path extrusionOk="0" h="82" w="271">
                  <a:moveTo>
                    <a:pt x="1" y="81"/>
                  </a:moveTo>
                  <a:cubicBezTo>
                    <a:pt x="81" y="32"/>
                    <a:pt x="176" y="4"/>
                    <a:pt x="270" y="1"/>
                  </a:cubicBezTo>
                  <a:cubicBezTo>
                    <a:pt x="176" y="4"/>
                    <a:pt x="81" y="32"/>
                    <a:pt x="1" y="8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8"/>
            <p:cNvSpPr/>
            <p:nvPr/>
          </p:nvSpPr>
          <p:spPr>
            <a:xfrm>
              <a:off x="4986069" y="2129694"/>
              <a:ext cx="5198" cy="2859"/>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8"/>
            <p:cNvSpPr/>
            <p:nvPr/>
          </p:nvSpPr>
          <p:spPr>
            <a:xfrm>
              <a:off x="4923540" y="2023089"/>
              <a:ext cx="7121" cy="16477"/>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8"/>
            <p:cNvSpPr/>
            <p:nvPr/>
          </p:nvSpPr>
          <p:spPr>
            <a:xfrm>
              <a:off x="4898617" y="1981325"/>
              <a:ext cx="3301" cy="2573"/>
            </a:xfrm>
            <a:custGeom>
              <a:rect b="b" l="l" r="r" t="t"/>
              <a:pathLst>
                <a:path extrusionOk="0" h="99" w="127">
                  <a:moveTo>
                    <a:pt x="1" y="0"/>
                  </a:moveTo>
                  <a:cubicBezTo>
                    <a:pt x="39" y="39"/>
                    <a:pt x="81" y="74"/>
                    <a:pt x="127" y="98"/>
                  </a:cubicBezTo>
                  <a:cubicBezTo>
                    <a:pt x="81" y="74"/>
                    <a:pt x="39" y="39"/>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8"/>
            <p:cNvSpPr/>
            <p:nvPr/>
          </p:nvSpPr>
          <p:spPr>
            <a:xfrm>
              <a:off x="5030822" y="2087229"/>
              <a:ext cx="104" cy="832"/>
            </a:xfrm>
            <a:custGeom>
              <a:rect b="b" l="l" r="r" t="t"/>
              <a:pathLst>
                <a:path extrusionOk="0" h="32" w="4">
                  <a:moveTo>
                    <a:pt x="0" y="0"/>
                  </a:moveTo>
                  <a:cubicBezTo>
                    <a:pt x="4" y="11"/>
                    <a:pt x="4" y="21"/>
                    <a:pt x="4" y="32"/>
                  </a:cubicBezTo>
                  <a:cubicBezTo>
                    <a:pt x="4" y="21"/>
                    <a:pt x="4"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8"/>
            <p:cNvSpPr/>
            <p:nvPr/>
          </p:nvSpPr>
          <p:spPr>
            <a:xfrm>
              <a:off x="4980793" y="2155293"/>
              <a:ext cx="910" cy="7745"/>
            </a:xfrm>
            <a:custGeom>
              <a:rect b="b" l="l" r="r" t="t"/>
              <a:pathLst>
                <a:path extrusionOk="0" h="298" w="35">
                  <a:moveTo>
                    <a:pt x="0" y="1"/>
                  </a:moveTo>
                  <a:lnTo>
                    <a:pt x="0" y="1"/>
                  </a:lnTo>
                  <a:cubicBezTo>
                    <a:pt x="31" y="74"/>
                    <a:pt x="31" y="179"/>
                    <a:pt x="35" y="298"/>
                  </a:cubicBezTo>
                  <a:cubicBezTo>
                    <a:pt x="31" y="175"/>
                    <a:pt x="31" y="7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8"/>
            <p:cNvSpPr/>
            <p:nvPr/>
          </p:nvSpPr>
          <p:spPr>
            <a:xfrm>
              <a:off x="4877332" y="1974412"/>
              <a:ext cx="650" cy="208"/>
            </a:xfrm>
            <a:custGeom>
              <a:rect b="b" l="l" r="r" t="t"/>
              <a:pathLst>
                <a:path extrusionOk="0" h="8" w="25">
                  <a:moveTo>
                    <a:pt x="25"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8"/>
            <p:cNvSpPr/>
            <p:nvPr/>
          </p:nvSpPr>
          <p:spPr>
            <a:xfrm>
              <a:off x="4929908" y="2043282"/>
              <a:ext cx="130" cy="572"/>
            </a:xfrm>
            <a:custGeom>
              <a:rect b="b" l="l" r="r" t="t"/>
              <a:pathLst>
                <a:path extrusionOk="0" h="22" w="5">
                  <a:moveTo>
                    <a:pt x="4" y="21"/>
                  </a:moveTo>
                  <a:cubicBezTo>
                    <a:pt x="4" y="14"/>
                    <a:pt x="1" y="7"/>
                    <a:pt x="1" y="0"/>
                  </a:cubicBezTo>
                  <a:cubicBezTo>
                    <a:pt x="1" y="7"/>
                    <a:pt x="4" y="14"/>
                    <a:pt x="4"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8"/>
            <p:cNvSpPr/>
            <p:nvPr/>
          </p:nvSpPr>
          <p:spPr>
            <a:xfrm>
              <a:off x="4907999" y="1993254"/>
              <a:ext cx="208" cy="754"/>
            </a:xfrm>
            <a:custGeom>
              <a:rect b="b" l="l" r="r" t="t"/>
              <a:pathLst>
                <a:path extrusionOk="0" h="29" w="8">
                  <a:moveTo>
                    <a:pt x="0" y="28"/>
                  </a:moveTo>
                  <a:cubicBezTo>
                    <a:pt x="4" y="18"/>
                    <a:pt x="4" y="11"/>
                    <a:pt x="7" y="0"/>
                  </a:cubicBezTo>
                  <a:cubicBezTo>
                    <a:pt x="4" y="11"/>
                    <a:pt x="4" y="18"/>
                    <a:pt x="0" y="2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8"/>
            <p:cNvSpPr/>
            <p:nvPr/>
          </p:nvSpPr>
          <p:spPr>
            <a:xfrm>
              <a:off x="4879256" y="1975140"/>
              <a:ext cx="104" cy="26"/>
            </a:xfrm>
            <a:custGeom>
              <a:rect b="b" l="l" r="r" t="t"/>
              <a:pathLst>
                <a:path extrusionOk="0" h="1" w="4">
                  <a:moveTo>
                    <a:pt x="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8"/>
            <p:cNvSpPr/>
            <p:nvPr/>
          </p:nvSpPr>
          <p:spPr>
            <a:xfrm>
              <a:off x="4864494" y="1973139"/>
              <a:ext cx="4678" cy="650"/>
            </a:xfrm>
            <a:custGeom>
              <a:rect b="b" l="l" r="r" t="t"/>
              <a:pathLst>
                <a:path extrusionOk="0" h="25" w="180">
                  <a:moveTo>
                    <a:pt x="179" y="25"/>
                  </a:moveTo>
                  <a:cubicBezTo>
                    <a:pt x="120" y="25"/>
                    <a:pt x="60" y="18"/>
                    <a:pt x="1" y="0"/>
                  </a:cubicBezTo>
                  <a:cubicBezTo>
                    <a:pt x="60" y="18"/>
                    <a:pt x="120" y="25"/>
                    <a:pt x="179"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8"/>
            <p:cNvSpPr/>
            <p:nvPr/>
          </p:nvSpPr>
          <p:spPr>
            <a:xfrm>
              <a:off x="4947398" y="2051209"/>
              <a:ext cx="286" cy="104"/>
            </a:xfrm>
            <a:custGeom>
              <a:rect b="b" l="l" r="r" t="t"/>
              <a:pathLst>
                <a:path extrusionOk="0" h="4" w="11">
                  <a:moveTo>
                    <a:pt x="11" y="4"/>
                  </a:moveTo>
                  <a:lnTo>
                    <a:pt x="11" y="4"/>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8"/>
            <p:cNvSpPr/>
            <p:nvPr/>
          </p:nvSpPr>
          <p:spPr>
            <a:xfrm>
              <a:off x="4366473" y="2052560"/>
              <a:ext cx="832" cy="26"/>
            </a:xfrm>
            <a:custGeom>
              <a:rect b="b" l="l" r="r" t="t"/>
              <a:pathLst>
                <a:path extrusionOk="0" h="1" w="32">
                  <a:moveTo>
                    <a:pt x="0" y="1"/>
                  </a:moveTo>
                  <a:lnTo>
                    <a:pt x="32" y="1"/>
                  </a:lnTo>
                  <a:cubicBezTo>
                    <a:pt x="21" y="1"/>
                    <a:pt x="11" y="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8"/>
            <p:cNvSpPr/>
            <p:nvPr/>
          </p:nvSpPr>
          <p:spPr>
            <a:xfrm>
              <a:off x="4371463" y="2053288"/>
              <a:ext cx="1299" cy="208"/>
            </a:xfrm>
            <a:custGeom>
              <a:rect b="b" l="l" r="r" t="t"/>
              <a:pathLst>
                <a:path extrusionOk="0" h="8" w="50">
                  <a:moveTo>
                    <a:pt x="1" y="1"/>
                  </a:moveTo>
                  <a:lnTo>
                    <a:pt x="1" y="1"/>
                  </a:lnTo>
                  <a:cubicBezTo>
                    <a:pt x="15" y="4"/>
                    <a:pt x="32" y="8"/>
                    <a:pt x="50" y="8"/>
                  </a:cubicBezTo>
                  <a:lnTo>
                    <a:pt x="25" y="4"/>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8"/>
            <p:cNvSpPr/>
            <p:nvPr/>
          </p:nvSpPr>
          <p:spPr>
            <a:xfrm>
              <a:off x="3820580" y="2021270"/>
              <a:ext cx="2937" cy="2573"/>
            </a:xfrm>
            <a:custGeom>
              <a:rect b="b" l="l" r="r" t="t"/>
              <a:pathLst>
                <a:path extrusionOk="0" h="99" w="113">
                  <a:moveTo>
                    <a:pt x="112" y="0"/>
                  </a:moveTo>
                  <a:cubicBezTo>
                    <a:pt x="95" y="53"/>
                    <a:pt x="53" y="88"/>
                    <a:pt x="0" y="98"/>
                  </a:cubicBezTo>
                  <a:cubicBezTo>
                    <a:pt x="53" y="88"/>
                    <a:pt x="95" y="53"/>
                    <a:pt x="11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8"/>
            <p:cNvSpPr/>
            <p:nvPr/>
          </p:nvSpPr>
          <p:spPr>
            <a:xfrm>
              <a:off x="3851325" y="2006248"/>
              <a:ext cx="5406" cy="1585"/>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8"/>
            <p:cNvSpPr/>
            <p:nvPr/>
          </p:nvSpPr>
          <p:spPr>
            <a:xfrm>
              <a:off x="3913282" y="2023998"/>
              <a:ext cx="8498" cy="1585"/>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8"/>
            <p:cNvSpPr/>
            <p:nvPr/>
          </p:nvSpPr>
          <p:spPr>
            <a:xfrm>
              <a:off x="4122361" y="1935273"/>
              <a:ext cx="9668" cy="2495"/>
            </a:xfrm>
            <a:custGeom>
              <a:rect b="b" l="l" r="r" t="t"/>
              <a:pathLst>
                <a:path extrusionOk="0" h="96" w="372">
                  <a:moveTo>
                    <a:pt x="372" y="61"/>
                  </a:moveTo>
                  <a:cubicBezTo>
                    <a:pt x="291" y="96"/>
                    <a:pt x="155" y="71"/>
                    <a:pt x="1" y="1"/>
                  </a:cubicBezTo>
                  <a:cubicBezTo>
                    <a:pt x="155" y="71"/>
                    <a:pt x="291" y="96"/>
                    <a:pt x="372" y="6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8"/>
            <p:cNvSpPr/>
            <p:nvPr/>
          </p:nvSpPr>
          <p:spPr>
            <a:xfrm>
              <a:off x="3932747" y="2017241"/>
              <a:ext cx="7849" cy="1221"/>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8"/>
            <p:cNvSpPr/>
            <p:nvPr/>
          </p:nvSpPr>
          <p:spPr>
            <a:xfrm>
              <a:off x="3997173" y="1960768"/>
              <a:ext cx="3664" cy="832"/>
            </a:xfrm>
            <a:custGeom>
              <a:rect b="b" l="l" r="r" t="t"/>
              <a:pathLst>
                <a:path extrusionOk="0" h="32" w="141">
                  <a:moveTo>
                    <a:pt x="140" y="4"/>
                  </a:moveTo>
                  <a:cubicBezTo>
                    <a:pt x="91" y="0"/>
                    <a:pt x="42" y="11"/>
                    <a:pt x="0" y="32"/>
                  </a:cubicBezTo>
                  <a:cubicBezTo>
                    <a:pt x="42" y="11"/>
                    <a:pt x="91" y="0"/>
                    <a:pt x="140"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8"/>
            <p:cNvSpPr/>
            <p:nvPr/>
          </p:nvSpPr>
          <p:spPr>
            <a:xfrm>
              <a:off x="3815382" y="2033094"/>
              <a:ext cx="858" cy="2209"/>
            </a:xfrm>
            <a:custGeom>
              <a:rect b="b" l="l" r="r" t="t"/>
              <a:pathLst>
                <a:path extrusionOk="0" h="85" w="33">
                  <a:moveTo>
                    <a:pt x="1" y="0"/>
                  </a:moveTo>
                  <a:lnTo>
                    <a:pt x="4" y="14"/>
                  </a:lnTo>
                  <a:cubicBezTo>
                    <a:pt x="11" y="39"/>
                    <a:pt x="22" y="63"/>
                    <a:pt x="32" y="84"/>
                  </a:cubicBezTo>
                  <a:cubicBezTo>
                    <a:pt x="22" y="63"/>
                    <a:pt x="11" y="39"/>
                    <a:pt x="4"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8"/>
            <p:cNvSpPr/>
            <p:nvPr/>
          </p:nvSpPr>
          <p:spPr>
            <a:xfrm>
              <a:off x="3956761" y="2016254"/>
              <a:ext cx="1221" cy="208"/>
            </a:xfrm>
            <a:custGeom>
              <a:rect b="b" l="l" r="r" t="t"/>
              <a:pathLst>
                <a:path extrusionOk="0" h="8" w="47">
                  <a:moveTo>
                    <a:pt x="1" y="1"/>
                  </a:moveTo>
                  <a:cubicBezTo>
                    <a:pt x="15" y="4"/>
                    <a:pt x="32" y="8"/>
                    <a:pt x="46" y="8"/>
                  </a:cubicBezTo>
                  <a:cubicBezTo>
                    <a:pt x="32" y="4"/>
                    <a:pt x="15"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8"/>
            <p:cNvSpPr/>
            <p:nvPr/>
          </p:nvSpPr>
          <p:spPr>
            <a:xfrm>
              <a:off x="3941480" y="2019165"/>
              <a:ext cx="5042" cy="2313"/>
            </a:xfrm>
            <a:custGeom>
              <a:rect b="b" l="l" r="r" t="t"/>
              <a:pathLst>
                <a:path extrusionOk="0" h="89" w="194">
                  <a:moveTo>
                    <a:pt x="193" y="1"/>
                  </a:moveTo>
                  <a:cubicBezTo>
                    <a:pt x="106" y="88"/>
                    <a:pt x="95" y="81"/>
                    <a:pt x="1" y="1"/>
                  </a:cubicBezTo>
                  <a:cubicBezTo>
                    <a:pt x="95" y="81"/>
                    <a:pt x="106" y="88"/>
                    <a:pt x="193"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8"/>
            <p:cNvSpPr/>
            <p:nvPr/>
          </p:nvSpPr>
          <p:spPr>
            <a:xfrm>
              <a:off x="4268028" y="2020620"/>
              <a:ext cx="2027" cy="3119"/>
            </a:xfrm>
            <a:custGeom>
              <a:rect b="b" l="l" r="r" t="t"/>
              <a:pathLst>
                <a:path extrusionOk="0" h="120" w="78">
                  <a:moveTo>
                    <a:pt x="77" y="1"/>
                  </a:moveTo>
                  <a:cubicBezTo>
                    <a:pt x="56" y="43"/>
                    <a:pt x="32" y="85"/>
                    <a:pt x="0" y="120"/>
                  </a:cubicBezTo>
                  <a:cubicBezTo>
                    <a:pt x="32" y="85"/>
                    <a:pt x="56" y="46"/>
                    <a:pt x="7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8"/>
            <p:cNvSpPr/>
            <p:nvPr/>
          </p:nvSpPr>
          <p:spPr>
            <a:xfrm>
              <a:off x="4236009" y="1973320"/>
              <a:ext cx="18582" cy="25677"/>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8"/>
            <p:cNvSpPr/>
            <p:nvPr/>
          </p:nvSpPr>
          <p:spPr>
            <a:xfrm>
              <a:off x="4359560" y="2043542"/>
              <a:ext cx="1741" cy="2313"/>
            </a:xfrm>
            <a:custGeom>
              <a:rect b="b" l="l" r="r" t="t"/>
              <a:pathLst>
                <a:path extrusionOk="0" h="89" w="67">
                  <a:moveTo>
                    <a:pt x="67" y="89"/>
                  </a:moveTo>
                  <a:cubicBezTo>
                    <a:pt x="60" y="50"/>
                    <a:pt x="35" y="15"/>
                    <a:pt x="0" y="1"/>
                  </a:cubicBezTo>
                  <a:cubicBezTo>
                    <a:pt x="35" y="15"/>
                    <a:pt x="60" y="50"/>
                    <a:pt x="67" y="8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8"/>
            <p:cNvSpPr/>
            <p:nvPr/>
          </p:nvSpPr>
          <p:spPr>
            <a:xfrm>
              <a:off x="4361275" y="2045933"/>
              <a:ext cx="2677" cy="4938"/>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8"/>
            <p:cNvSpPr/>
            <p:nvPr/>
          </p:nvSpPr>
          <p:spPr>
            <a:xfrm>
              <a:off x="4154379" y="1954946"/>
              <a:ext cx="4574" cy="1923"/>
            </a:xfrm>
            <a:custGeom>
              <a:rect b="b" l="l" r="r" t="t"/>
              <a:pathLst>
                <a:path extrusionOk="0" h="74" w="176">
                  <a:moveTo>
                    <a:pt x="176" y="25"/>
                  </a:moveTo>
                  <a:cubicBezTo>
                    <a:pt x="113" y="0"/>
                    <a:pt x="43" y="21"/>
                    <a:pt x="1" y="74"/>
                  </a:cubicBezTo>
                  <a:cubicBezTo>
                    <a:pt x="43" y="21"/>
                    <a:pt x="113" y="0"/>
                    <a:pt x="176"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8"/>
            <p:cNvSpPr/>
            <p:nvPr/>
          </p:nvSpPr>
          <p:spPr>
            <a:xfrm>
              <a:off x="4325878" y="2029170"/>
              <a:ext cx="7303" cy="6211"/>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8"/>
            <p:cNvSpPr/>
            <p:nvPr/>
          </p:nvSpPr>
          <p:spPr>
            <a:xfrm>
              <a:off x="4221794" y="1959494"/>
              <a:ext cx="2313" cy="3924"/>
            </a:xfrm>
            <a:custGeom>
              <a:rect b="b" l="l" r="r" t="t"/>
              <a:pathLst>
                <a:path extrusionOk="0" h="151" w="89">
                  <a:moveTo>
                    <a:pt x="15" y="151"/>
                  </a:moveTo>
                  <a:cubicBezTo>
                    <a:pt x="1" y="98"/>
                    <a:pt x="53" y="35"/>
                    <a:pt x="88" y="0"/>
                  </a:cubicBezTo>
                  <a:cubicBezTo>
                    <a:pt x="53" y="35"/>
                    <a:pt x="1" y="98"/>
                    <a:pt x="15" y="15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8"/>
            <p:cNvSpPr/>
            <p:nvPr/>
          </p:nvSpPr>
          <p:spPr>
            <a:xfrm>
              <a:off x="4173221" y="196211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8"/>
            <p:cNvSpPr/>
            <p:nvPr/>
          </p:nvSpPr>
          <p:spPr>
            <a:xfrm>
              <a:off x="4175040" y="1970852"/>
              <a:ext cx="572" cy="858"/>
            </a:xfrm>
            <a:custGeom>
              <a:rect b="b" l="l" r="r" t="t"/>
              <a:pathLst>
                <a:path extrusionOk="0" h="33" w="22">
                  <a:moveTo>
                    <a:pt x="0" y="32"/>
                  </a:moveTo>
                  <a:cubicBezTo>
                    <a:pt x="4" y="18"/>
                    <a:pt x="11" y="8"/>
                    <a:pt x="21" y="1"/>
                  </a:cubicBezTo>
                  <a:cubicBezTo>
                    <a:pt x="11" y="8"/>
                    <a:pt x="4" y="18"/>
                    <a:pt x="0"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8"/>
            <p:cNvSpPr/>
            <p:nvPr/>
          </p:nvSpPr>
          <p:spPr>
            <a:xfrm>
              <a:off x="4185513" y="1969214"/>
              <a:ext cx="2287" cy="312"/>
            </a:xfrm>
            <a:custGeom>
              <a:rect b="b" l="l" r="r" t="t"/>
              <a:pathLst>
                <a:path extrusionOk="0" h="12" w="88">
                  <a:moveTo>
                    <a:pt x="88" y="1"/>
                  </a:moveTo>
                  <a:cubicBezTo>
                    <a:pt x="60" y="11"/>
                    <a:pt x="28" y="11"/>
                    <a:pt x="0" y="1"/>
                  </a:cubicBezTo>
                  <a:cubicBezTo>
                    <a:pt x="28" y="11"/>
                    <a:pt x="60" y="11"/>
                    <a:pt x="8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8"/>
            <p:cNvSpPr/>
            <p:nvPr/>
          </p:nvSpPr>
          <p:spPr>
            <a:xfrm>
              <a:off x="4200067" y="1958299"/>
              <a:ext cx="8758" cy="4678"/>
            </a:xfrm>
            <a:custGeom>
              <a:rect b="b" l="l" r="r" t="t"/>
              <a:pathLst>
                <a:path extrusionOk="0" h="180" w="337">
                  <a:moveTo>
                    <a:pt x="0" y="179"/>
                  </a:moveTo>
                  <a:cubicBezTo>
                    <a:pt x="109" y="155"/>
                    <a:pt x="228" y="74"/>
                    <a:pt x="336" y="1"/>
                  </a:cubicBezTo>
                  <a:cubicBezTo>
                    <a:pt x="228" y="74"/>
                    <a:pt x="109" y="155"/>
                    <a:pt x="0" y="17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8"/>
            <p:cNvSpPr/>
            <p:nvPr/>
          </p:nvSpPr>
          <p:spPr>
            <a:xfrm>
              <a:off x="3819021" y="2105785"/>
              <a:ext cx="2131" cy="1221"/>
            </a:xfrm>
            <a:custGeom>
              <a:rect b="b" l="l" r="r" t="t"/>
              <a:pathLst>
                <a:path extrusionOk="0" h="47" w="82">
                  <a:moveTo>
                    <a:pt x="1" y="1"/>
                  </a:moveTo>
                  <a:cubicBezTo>
                    <a:pt x="25" y="15"/>
                    <a:pt x="53" y="29"/>
                    <a:pt x="81" y="46"/>
                  </a:cubicBezTo>
                  <a:lnTo>
                    <a:pt x="81" y="46"/>
                  </a:lnTo>
                  <a:cubicBezTo>
                    <a:pt x="53" y="29"/>
                    <a:pt x="25" y="15"/>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8"/>
            <p:cNvSpPr/>
            <p:nvPr/>
          </p:nvSpPr>
          <p:spPr>
            <a:xfrm>
              <a:off x="3796281" y="2080394"/>
              <a:ext cx="7589" cy="936"/>
            </a:xfrm>
            <a:custGeom>
              <a:rect b="b" l="l" r="r" t="t"/>
              <a:pathLst>
                <a:path extrusionOk="0" h="36" w="292">
                  <a:moveTo>
                    <a:pt x="0" y="36"/>
                  </a:moveTo>
                  <a:cubicBezTo>
                    <a:pt x="95" y="8"/>
                    <a:pt x="193" y="1"/>
                    <a:pt x="291" y="11"/>
                  </a:cubicBezTo>
                  <a:cubicBezTo>
                    <a:pt x="193" y="1"/>
                    <a:pt x="95" y="8"/>
                    <a:pt x="0" y="3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8"/>
            <p:cNvSpPr/>
            <p:nvPr/>
          </p:nvSpPr>
          <p:spPr>
            <a:xfrm>
              <a:off x="3792460" y="2080862"/>
              <a:ext cx="3846" cy="1014"/>
            </a:xfrm>
            <a:custGeom>
              <a:rect b="b" l="l" r="r" t="t"/>
              <a:pathLst>
                <a:path extrusionOk="0" h="39" w="148">
                  <a:moveTo>
                    <a:pt x="0" y="0"/>
                  </a:moveTo>
                  <a:cubicBezTo>
                    <a:pt x="42" y="32"/>
                    <a:pt x="98" y="39"/>
                    <a:pt x="147" y="18"/>
                  </a:cubicBezTo>
                  <a:cubicBezTo>
                    <a:pt x="98" y="39"/>
                    <a:pt x="42" y="32"/>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8"/>
            <p:cNvSpPr/>
            <p:nvPr/>
          </p:nvSpPr>
          <p:spPr>
            <a:xfrm>
              <a:off x="3990806" y="1988966"/>
              <a:ext cx="1299" cy="5588"/>
            </a:xfrm>
            <a:custGeom>
              <a:rect b="b" l="l" r="r" t="t"/>
              <a:pathLst>
                <a:path extrusionOk="0" h="215" w="50">
                  <a:moveTo>
                    <a:pt x="49" y="214"/>
                  </a:moveTo>
                  <a:cubicBezTo>
                    <a:pt x="21" y="148"/>
                    <a:pt x="7" y="74"/>
                    <a:pt x="0" y="0"/>
                  </a:cubicBezTo>
                  <a:cubicBezTo>
                    <a:pt x="7" y="74"/>
                    <a:pt x="21" y="148"/>
                    <a:pt x="49" y="2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8"/>
            <p:cNvSpPr/>
            <p:nvPr/>
          </p:nvSpPr>
          <p:spPr>
            <a:xfrm>
              <a:off x="3809119" y="2084578"/>
              <a:ext cx="4288" cy="5666"/>
            </a:xfrm>
            <a:custGeom>
              <a:rect b="b" l="l" r="r" t="t"/>
              <a:pathLst>
                <a:path extrusionOk="0" h="218" w="165">
                  <a:moveTo>
                    <a:pt x="165" y="218"/>
                  </a:moveTo>
                  <a:cubicBezTo>
                    <a:pt x="105" y="148"/>
                    <a:pt x="49" y="74"/>
                    <a:pt x="0" y="1"/>
                  </a:cubicBezTo>
                  <a:cubicBezTo>
                    <a:pt x="49" y="74"/>
                    <a:pt x="105" y="148"/>
                    <a:pt x="165" y="2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8"/>
            <p:cNvSpPr/>
            <p:nvPr/>
          </p:nvSpPr>
          <p:spPr>
            <a:xfrm>
              <a:off x="3946495" y="2015994"/>
              <a:ext cx="8654" cy="3197"/>
            </a:xfrm>
            <a:custGeom>
              <a:rect b="b" l="l" r="r" t="t"/>
              <a:pathLst>
                <a:path extrusionOk="0" h="123" w="333">
                  <a:moveTo>
                    <a:pt x="0" y="123"/>
                  </a:moveTo>
                  <a:cubicBezTo>
                    <a:pt x="88" y="42"/>
                    <a:pt x="210" y="0"/>
                    <a:pt x="333" y="7"/>
                  </a:cubicBezTo>
                  <a:cubicBezTo>
                    <a:pt x="210" y="0"/>
                    <a:pt x="88" y="42"/>
                    <a:pt x="0" y="12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8"/>
            <p:cNvSpPr/>
            <p:nvPr/>
          </p:nvSpPr>
          <p:spPr>
            <a:xfrm>
              <a:off x="3856704" y="2007807"/>
              <a:ext cx="2287" cy="1118"/>
            </a:xfrm>
            <a:custGeom>
              <a:rect b="b" l="l" r="r" t="t"/>
              <a:pathLst>
                <a:path extrusionOk="0" h="43" w="88">
                  <a:moveTo>
                    <a:pt x="0" y="0"/>
                  </a:moveTo>
                  <a:cubicBezTo>
                    <a:pt x="28" y="18"/>
                    <a:pt x="56" y="32"/>
                    <a:pt x="88" y="42"/>
                  </a:cubicBezTo>
                  <a:cubicBezTo>
                    <a:pt x="56" y="32"/>
                    <a:pt x="28" y="18"/>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8"/>
            <p:cNvSpPr/>
            <p:nvPr/>
          </p:nvSpPr>
          <p:spPr>
            <a:xfrm>
              <a:off x="3981606" y="2001882"/>
              <a:ext cx="390" cy="1585"/>
            </a:xfrm>
            <a:custGeom>
              <a:rect b="b" l="l" r="r" t="t"/>
              <a:pathLst>
                <a:path extrusionOk="0" h="61" w="15">
                  <a:moveTo>
                    <a:pt x="1" y="60"/>
                  </a:moveTo>
                  <a:cubicBezTo>
                    <a:pt x="1" y="39"/>
                    <a:pt x="4" y="22"/>
                    <a:pt x="15" y="1"/>
                  </a:cubicBezTo>
                  <a:cubicBezTo>
                    <a:pt x="4" y="22"/>
                    <a:pt x="1" y="39"/>
                    <a:pt x="1" y="6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8"/>
            <p:cNvSpPr/>
            <p:nvPr/>
          </p:nvSpPr>
          <p:spPr>
            <a:xfrm>
              <a:off x="4143932" y="1958949"/>
              <a:ext cx="2391" cy="650"/>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8"/>
            <p:cNvSpPr/>
            <p:nvPr/>
          </p:nvSpPr>
          <p:spPr>
            <a:xfrm>
              <a:off x="4187956" y="1969032"/>
              <a:ext cx="390" cy="208"/>
            </a:xfrm>
            <a:custGeom>
              <a:rect b="b" l="l" r="r" t="t"/>
              <a:pathLst>
                <a:path extrusionOk="0" h="8" w="15">
                  <a:moveTo>
                    <a:pt x="1" y="8"/>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8"/>
            <p:cNvSpPr/>
            <p:nvPr/>
          </p:nvSpPr>
          <p:spPr>
            <a:xfrm>
              <a:off x="3799192" y="2029508"/>
              <a:ext cx="6393" cy="150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8"/>
            <p:cNvSpPr/>
            <p:nvPr/>
          </p:nvSpPr>
          <p:spPr>
            <a:xfrm>
              <a:off x="4191413" y="1966122"/>
              <a:ext cx="2313" cy="1481"/>
            </a:xfrm>
            <a:custGeom>
              <a:rect b="b" l="l" r="r" t="t"/>
              <a:pathLst>
                <a:path extrusionOk="0" h="57" w="89">
                  <a:moveTo>
                    <a:pt x="1" y="57"/>
                  </a:moveTo>
                  <a:cubicBezTo>
                    <a:pt x="32" y="39"/>
                    <a:pt x="60" y="18"/>
                    <a:pt x="88" y="1"/>
                  </a:cubicBezTo>
                  <a:cubicBezTo>
                    <a:pt x="60" y="18"/>
                    <a:pt x="32" y="39"/>
                    <a:pt x="1" y="5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8"/>
            <p:cNvSpPr/>
            <p:nvPr/>
          </p:nvSpPr>
          <p:spPr>
            <a:xfrm>
              <a:off x="3995978" y="1981949"/>
              <a:ext cx="1403" cy="208"/>
            </a:xfrm>
            <a:custGeom>
              <a:rect b="b" l="l" r="r" t="t"/>
              <a:pathLst>
                <a:path extrusionOk="0" h="8" w="54">
                  <a:moveTo>
                    <a:pt x="1" y="8"/>
                  </a:moveTo>
                  <a:lnTo>
                    <a:pt x="53"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8"/>
            <p:cNvSpPr/>
            <p:nvPr/>
          </p:nvSpPr>
          <p:spPr>
            <a:xfrm>
              <a:off x="4166386" y="1959313"/>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8"/>
            <p:cNvSpPr/>
            <p:nvPr/>
          </p:nvSpPr>
          <p:spPr>
            <a:xfrm>
              <a:off x="4363900" y="2050819"/>
              <a:ext cx="234" cy="234"/>
            </a:xfrm>
            <a:custGeom>
              <a:rect b="b" l="l" r="r" t="t"/>
              <a:pathLst>
                <a:path extrusionOk="0" h="9" w="9">
                  <a:moveTo>
                    <a:pt x="1" y="1"/>
                  </a:moveTo>
                  <a:lnTo>
                    <a:pt x="1" y="1"/>
                  </a:lnTo>
                  <a:lnTo>
                    <a:pt x="8" y="8"/>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8"/>
            <p:cNvSpPr/>
            <p:nvPr/>
          </p:nvSpPr>
          <p:spPr>
            <a:xfrm>
              <a:off x="3302704" y="2745730"/>
              <a:ext cx="257054" cy="265760"/>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8"/>
            <p:cNvSpPr/>
            <p:nvPr/>
          </p:nvSpPr>
          <p:spPr>
            <a:xfrm>
              <a:off x="3308525" y="2906159"/>
              <a:ext cx="1118" cy="650"/>
            </a:xfrm>
            <a:custGeom>
              <a:rect b="b" l="l" r="r" t="t"/>
              <a:pathLst>
                <a:path extrusionOk="0" h="25" w="43">
                  <a:moveTo>
                    <a:pt x="42" y="0"/>
                  </a:moveTo>
                  <a:lnTo>
                    <a:pt x="0"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8"/>
            <p:cNvSpPr/>
            <p:nvPr/>
          </p:nvSpPr>
          <p:spPr>
            <a:xfrm>
              <a:off x="3311618" y="2904885"/>
              <a:ext cx="650" cy="208"/>
            </a:xfrm>
            <a:custGeom>
              <a:rect b="b" l="l" r="r" t="t"/>
              <a:pathLst>
                <a:path extrusionOk="0" h="8" w="25">
                  <a:moveTo>
                    <a:pt x="25"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8"/>
            <p:cNvSpPr/>
            <p:nvPr/>
          </p:nvSpPr>
          <p:spPr>
            <a:xfrm>
              <a:off x="3310786" y="2905145"/>
              <a:ext cx="858" cy="390"/>
            </a:xfrm>
            <a:custGeom>
              <a:rect b="b" l="l" r="r" t="t"/>
              <a:pathLst>
                <a:path extrusionOk="0" h="15" w="33">
                  <a:moveTo>
                    <a:pt x="32"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8"/>
            <p:cNvSpPr/>
            <p:nvPr/>
          </p:nvSpPr>
          <p:spPr>
            <a:xfrm>
              <a:off x="3307252" y="2906782"/>
              <a:ext cx="1299" cy="858"/>
            </a:xfrm>
            <a:custGeom>
              <a:rect b="b" l="l" r="r" t="t"/>
              <a:pathLst>
                <a:path extrusionOk="0" h="33" w="50">
                  <a:moveTo>
                    <a:pt x="49" y="1"/>
                  </a:moveTo>
                  <a:lnTo>
                    <a:pt x="0" y="33"/>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48"/>
            <p:cNvSpPr/>
            <p:nvPr/>
          </p:nvSpPr>
          <p:spPr>
            <a:xfrm>
              <a:off x="3309694" y="2905613"/>
              <a:ext cx="936" cy="468"/>
            </a:xfrm>
            <a:custGeom>
              <a:rect b="b" l="l" r="r" t="t"/>
              <a:pathLst>
                <a:path extrusionOk="0" h="18" w="36">
                  <a:moveTo>
                    <a:pt x="36" y="0"/>
                  </a:moveTo>
                  <a:lnTo>
                    <a:pt x="1"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8"/>
            <p:cNvSpPr/>
            <p:nvPr/>
          </p:nvSpPr>
          <p:spPr>
            <a:xfrm>
              <a:off x="3312345" y="2904599"/>
              <a:ext cx="572" cy="208"/>
            </a:xfrm>
            <a:custGeom>
              <a:rect b="b" l="l" r="r" t="t"/>
              <a:pathLst>
                <a:path extrusionOk="0" h="8" w="22">
                  <a:moveTo>
                    <a:pt x="22"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8"/>
            <p:cNvSpPr/>
            <p:nvPr/>
          </p:nvSpPr>
          <p:spPr>
            <a:xfrm>
              <a:off x="3312995" y="2904521"/>
              <a:ext cx="468" cy="104"/>
            </a:xfrm>
            <a:custGeom>
              <a:rect b="b" l="l" r="r" t="t"/>
              <a:pathLst>
                <a:path extrusionOk="0" h="4" w="18">
                  <a:moveTo>
                    <a:pt x="18"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48"/>
            <p:cNvSpPr/>
            <p:nvPr/>
          </p:nvSpPr>
          <p:spPr>
            <a:xfrm>
              <a:off x="3313541" y="2904417"/>
              <a:ext cx="364" cy="130"/>
            </a:xfrm>
            <a:custGeom>
              <a:rect b="b" l="l" r="r" t="t"/>
              <a:pathLst>
                <a:path extrusionOk="0" h="5" w="14">
                  <a:moveTo>
                    <a:pt x="14"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8"/>
            <p:cNvSpPr/>
            <p:nvPr/>
          </p:nvSpPr>
          <p:spPr>
            <a:xfrm>
              <a:off x="3462378" y="2975315"/>
              <a:ext cx="1118" cy="650"/>
            </a:xfrm>
            <a:custGeom>
              <a:rect b="b" l="l" r="r" t="t"/>
              <a:pathLst>
                <a:path extrusionOk="0" h="25" w="43">
                  <a:moveTo>
                    <a:pt x="1" y="0"/>
                  </a:moveTo>
                  <a:cubicBezTo>
                    <a:pt x="15" y="7"/>
                    <a:pt x="29" y="14"/>
                    <a:pt x="42" y="25"/>
                  </a:cubicBezTo>
                  <a:lnTo>
                    <a:pt x="42" y="21"/>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48"/>
            <p:cNvSpPr/>
            <p:nvPr/>
          </p:nvSpPr>
          <p:spPr>
            <a:xfrm>
              <a:off x="3524049" y="2997327"/>
              <a:ext cx="494" cy="390"/>
            </a:xfrm>
            <a:custGeom>
              <a:rect b="b" l="l" r="r" t="t"/>
              <a:pathLst>
                <a:path extrusionOk="0" h="15" w="19">
                  <a:moveTo>
                    <a:pt x="1" y="0"/>
                  </a:moveTo>
                  <a:cubicBezTo>
                    <a:pt x="8" y="4"/>
                    <a:pt x="15" y="11"/>
                    <a:pt x="18" y="14"/>
                  </a:cubicBezTo>
                  <a:cubicBezTo>
                    <a:pt x="15" y="11"/>
                    <a:pt x="8" y="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48"/>
            <p:cNvSpPr/>
            <p:nvPr/>
          </p:nvSpPr>
          <p:spPr>
            <a:xfrm>
              <a:off x="3513238" y="2995768"/>
              <a:ext cx="10759" cy="1585"/>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48"/>
            <p:cNvSpPr/>
            <p:nvPr/>
          </p:nvSpPr>
          <p:spPr>
            <a:xfrm>
              <a:off x="3506767" y="2987867"/>
              <a:ext cx="494" cy="754"/>
            </a:xfrm>
            <a:custGeom>
              <a:rect b="b" l="l" r="r" t="t"/>
              <a:pathLst>
                <a:path extrusionOk="0" h="29" w="19">
                  <a:moveTo>
                    <a:pt x="1" y="0"/>
                  </a:moveTo>
                  <a:cubicBezTo>
                    <a:pt x="8" y="7"/>
                    <a:pt x="15" y="18"/>
                    <a:pt x="18" y="28"/>
                  </a:cubicBezTo>
                  <a:cubicBezTo>
                    <a:pt x="15" y="18"/>
                    <a:pt x="8"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8"/>
            <p:cNvSpPr/>
            <p:nvPr/>
          </p:nvSpPr>
          <p:spPr>
            <a:xfrm>
              <a:off x="3525141" y="2998418"/>
              <a:ext cx="208" cy="208"/>
            </a:xfrm>
            <a:custGeom>
              <a:rect b="b" l="l" r="r" t="t"/>
              <a:pathLst>
                <a:path extrusionOk="0" h="8" w="8">
                  <a:moveTo>
                    <a:pt x="1" y="0"/>
                  </a:moveTo>
                  <a:cubicBezTo>
                    <a:pt x="4" y="0"/>
                    <a:pt x="8" y="4"/>
                    <a:pt x="8" y="7"/>
                  </a:cubicBezTo>
                  <a:cubicBezTo>
                    <a:pt x="8" y="4"/>
                    <a:pt x="4" y="0"/>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48"/>
            <p:cNvSpPr/>
            <p:nvPr/>
          </p:nvSpPr>
          <p:spPr>
            <a:xfrm>
              <a:off x="3525505" y="2998860"/>
              <a:ext cx="130" cy="390"/>
            </a:xfrm>
            <a:custGeom>
              <a:rect b="b" l="l" r="r" t="t"/>
              <a:pathLst>
                <a:path extrusionOk="0" h="15" w="5">
                  <a:moveTo>
                    <a:pt x="1" y="1"/>
                  </a:moveTo>
                  <a:cubicBezTo>
                    <a:pt x="1" y="4"/>
                    <a:pt x="4" y="8"/>
                    <a:pt x="4" y="15"/>
                  </a:cubicBezTo>
                  <a:cubicBezTo>
                    <a:pt x="4" y="8"/>
                    <a:pt x="1"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48"/>
            <p:cNvSpPr/>
            <p:nvPr/>
          </p:nvSpPr>
          <p:spPr>
            <a:xfrm>
              <a:off x="3522230" y="2956733"/>
              <a:ext cx="2209" cy="3223"/>
            </a:xfrm>
            <a:custGeom>
              <a:rect b="b" l="l" r="r" t="t"/>
              <a:pathLst>
                <a:path extrusionOk="0" h="124" w="85">
                  <a:moveTo>
                    <a:pt x="1" y="1"/>
                  </a:moveTo>
                  <a:cubicBezTo>
                    <a:pt x="8" y="53"/>
                    <a:pt x="36" y="99"/>
                    <a:pt x="85" y="123"/>
                  </a:cubicBezTo>
                  <a:cubicBezTo>
                    <a:pt x="36" y="99"/>
                    <a:pt x="8" y="53"/>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48"/>
            <p:cNvSpPr/>
            <p:nvPr/>
          </p:nvSpPr>
          <p:spPr>
            <a:xfrm>
              <a:off x="3546815" y="2937371"/>
              <a:ext cx="390" cy="390"/>
            </a:xfrm>
            <a:custGeom>
              <a:rect b="b" l="l" r="r" t="t"/>
              <a:pathLst>
                <a:path extrusionOk="0" h="15" w="15">
                  <a:moveTo>
                    <a:pt x="14" y="0"/>
                  </a:moveTo>
                  <a:lnTo>
                    <a:pt x="14" y="0"/>
                  </a:lnTo>
                  <a:lnTo>
                    <a:pt x="0" y="14"/>
                  </a:lnTo>
                  <a:lnTo>
                    <a:pt x="1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48"/>
            <p:cNvSpPr/>
            <p:nvPr/>
          </p:nvSpPr>
          <p:spPr>
            <a:xfrm>
              <a:off x="3522958" y="2968479"/>
              <a:ext cx="754" cy="5769"/>
            </a:xfrm>
            <a:custGeom>
              <a:rect b="b" l="l" r="r" t="t"/>
              <a:pathLst>
                <a:path extrusionOk="0" h="222" w="29">
                  <a:moveTo>
                    <a:pt x="1" y="221"/>
                  </a:moveTo>
                  <a:cubicBezTo>
                    <a:pt x="4" y="148"/>
                    <a:pt x="15" y="74"/>
                    <a:pt x="29" y="1"/>
                  </a:cubicBezTo>
                  <a:cubicBezTo>
                    <a:pt x="15" y="74"/>
                    <a:pt x="4" y="148"/>
                    <a:pt x="1" y="2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48"/>
            <p:cNvSpPr/>
            <p:nvPr/>
          </p:nvSpPr>
          <p:spPr>
            <a:xfrm>
              <a:off x="3463470" y="2975938"/>
              <a:ext cx="3301" cy="3482"/>
            </a:xfrm>
            <a:custGeom>
              <a:rect b="b" l="l" r="r" t="t"/>
              <a:pathLst>
                <a:path extrusionOk="0" h="134" w="127">
                  <a:moveTo>
                    <a:pt x="126" y="134"/>
                  </a:moveTo>
                  <a:cubicBezTo>
                    <a:pt x="95" y="81"/>
                    <a:pt x="49" y="36"/>
                    <a:pt x="0" y="1"/>
                  </a:cubicBezTo>
                  <a:lnTo>
                    <a:pt x="0" y="1"/>
                  </a:lnTo>
                  <a:cubicBezTo>
                    <a:pt x="49" y="36"/>
                    <a:pt x="95" y="81"/>
                    <a:pt x="126" y="13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48"/>
            <p:cNvSpPr/>
            <p:nvPr/>
          </p:nvSpPr>
          <p:spPr>
            <a:xfrm>
              <a:off x="3480752" y="2987399"/>
              <a:ext cx="936" cy="1040"/>
            </a:xfrm>
            <a:custGeom>
              <a:rect b="b" l="l" r="r" t="t"/>
              <a:pathLst>
                <a:path extrusionOk="0" h="40" w="36">
                  <a:moveTo>
                    <a:pt x="1" y="1"/>
                  </a:moveTo>
                  <a:lnTo>
                    <a:pt x="1" y="1"/>
                  </a:lnTo>
                  <a:cubicBezTo>
                    <a:pt x="18" y="32"/>
                    <a:pt x="32" y="39"/>
                    <a:pt x="36" y="39"/>
                  </a:cubicBezTo>
                  <a:cubicBezTo>
                    <a:pt x="36" y="39"/>
                    <a:pt x="18" y="32"/>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48"/>
            <p:cNvSpPr/>
            <p:nvPr/>
          </p:nvSpPr>
          <p:spPr>
            <a:xfrm>
              <a:off x="3524699" y="2997769"/>
              <a:ext cx="390" cy="390"/>
            </a:xfrm>
            <a:custGeom>
              <a:rect b="b" l="l" r="r" t="t"/>
              <a:pathLst>
                <a:path extrusionOk="0" h="15" w="15">
                  <a:moveTo>
                    <a:pt x="0" y="1"/>
                  </a:moveTo>
                  <a:cubicBezTo>
                    <a:pt x="4" y="4"/>
                    <a:pt x="11" y="11"/>
                    <a:pt x="14" y="15"/>
                  </a:cubicBezTo>
                  <a:cubicBezTo>
                    <a:pt x="11" y="11"/>
                    <a:pt x="4"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48"/>
            <p:cNvSpPr/>
            <p:nvPr/>
          </p:nvSpPr>
          <p:spPr>
            <a:xfrm>
              <a:off x="3505311" y="2986854"/>
              <a:ext cx="676" cy="312"/>
            </a:xfrm>
            <a:custGeom>
              <a:rect b="b" l="l" r="r" t="t"/>
              <a:pathLst>
                <a:path extrusionOk="0" h="12" w="26">
                  <a:moveTo>
                    <a:pt x="1" y="1"/>
                  </a:moveTo>
                  <a:cubicBezTo>
                    <a:pt x="8" y="1"/>
                    <a:pt x="18" y="4"/>
                    <a:pt x="25" y="11"/>
                  </a:cubicBezTo>
                  <a:cubicBezTo>
                    <a:pt x="18" y="4"/>
                    <a:pt x="8"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48"/>
            <p:cNvSpPr/>
            <p:nvPr/>
          </p:nvSpPr>
          <p:spPr>
            <a:xfrm>
              <a:off x="3460273" y="2974301"/>
              <a:ext cx="2313" cy="1118"/>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48"/>
            <p:cNvSpPr/>
            <p:nvPr/>
          </p:nvSpPr>
          <p:spPr>
            <a:xfrm>
              <a:off x="3504402" y="2986672"/>
              <a:ext cx="858" cy="130"/>
            </a:xfrm>
            <a:custGeom>
              <a:rect b="b" l="l" r="r" t="t"/>
              <a:pathLst>
                <a:path extrusionOk="0" h="5" w="33">
                  <a:moveTo>
                    <a:pt x="1" y="1"/>
                  </a:moveTo>
                  <a:cubicBezTo>
                    <a:pt x="11" y="1"/>
                    <a:pt x="22" y="4"/>
                    <a:pt x="32" y="4"/>
                  </a:cubicBezTo>
                  <a:cubicBezTo>
                    <a:pt x="22" y="4"/>
                    <a:pt x="11"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48"/>
            <p:cNvSpPr/>
            <p:nvPr/>
          </p:nvSpPr>
          <p:spPr>
            <a:xfrm>
              <a:off x="3503414" y="2986776"/>
              <a:ext cx="832" cy="104"/>
            </a:xfrm>
            <a:custGeom>
              <a:rect b="b" l="l" r="r" t="t"/>
              <a:pathLst>
                <a:path extrusionOk="0" h="4" w="32">
                  <a:moveTo>
                    <a:pt x="0" y="4"/>
                  </a:moveTo>
                  <a:cubicBezTo>
                    <a:pt x="11" y="0"/>
                    <a:pt x="21" y="0"/>
                    <a:pt x="32" y="0"/>
                  </a:cubicBezTo>
                  <a:cubicBezTo>
                    <a:pt x="21" y="0"/>
                    <a:pt x="11" y="0"/>
                    <a:pt x="0"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48"/>
            <p:cNvSpPr/>
            <p:nvPr/>
          </p:nvSpPr>
          <p:spPr>
            <a:xfrm>
              <a:off x="3525687" y="2999406"/>
              <a:ext cx="26" cy="676"/>
            </a:xfrm>
            <a:custGeom>
              <a:rect b="b" l="l" r="r" t="t"/>
              <a:pathLst>
                <a:path extrusionOk="0" h="26" w="1">
                  <a:moveTo>
                    <a:pt x="1" y="1"/>
                  </a:moveTo>
                  <a:cubicBezTo>
                    <a:pt x="1" y="8"/>
                    <a:pt x="1" y="18"/>
                    <a:pt x="1" y="25"/>
                  </a:cubicBezTo>
                  <a:cubicBezTo>
                    <a:pt x="1" y="18"/>
                    <a:pt x="1"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48"/>
            <p:cNvSpPr/>
            <p:nvPr/>
          </p:nvSpPr>
          <p:spPr>
            <a:xfrm>
              <a:off x="3506039" y="2987217"/>
              <a:ext cx="676" cy="494"/>
            </a:xfrm>
            <a:custGeom>
              <a:rect b="b" l="l" r="r" t="t"/>
              <a:pathLst>
                <a:path extrusionOk="0" h="19" w="26">
                  <a:moveTo>
                    <a:pt x="1" y="1"/>
                  </a:moveTo>
                  <a:cubicBezTo>
                    <a:pt x="11" y="4"/>
                    <a:pt x="18" y="11"/>
                    <a:pt x="25" y="18"/>
                  </a:cubicBezTo>
                  <a:cubicBezTo>
                    <a:pt x="18" y="11"/>
                    <a:pt x="11" y="4"/>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8"/>
            <p:cNvSpPr/>
            <p:nvPr/>
          </p:nvSpPr>
          <p:spPr>
            <a:xfrm>
              <a:off x="3462456" y="2975315"/>
              <a:ext cx="1040" cy="650"/>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8"/>
            <p:cNvSpPr/>
            <p:nvPr/>
          </p:nvSpPr>
          <p:spPr>
            <a:xfrm>
              <a:off x="3528337" y="2856936"/>
              <a:ext cx="26" cy="130"/>
            </a:xfrm>
            <a:custGeom>
              <a:rect b="b" l="l" r="r" t="t"/>
              <a:pathLst>
                <a:path extrusionOk="0" h="5" w="1">
                  <a:moveTo>
                    <a:pt x="1"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48"/>
            <p:cNvSpPr/>
            <p:nvPr/>
          </p:nvSpPr>
          <p:spPr>
            <a:xfrm>
              <a:off x="3528051" y="2855948"/>
              <a:ext cx="26" cy="286"/>
            </a:xfrm>
            <a:custGeom>
              <a:rect b="b" l="l" r="r" t="t"/>
              <a:pathLst>
                <a:path extrusionOk="0" h="11" w="1">
                  <a:moveTo>
                    <a:pt x="1" y="11"/>
                  </a:moveTo>
                  <a:lnTo>
                    <a:pt x="1" y="4"/>
                  </a:lnTo>
                  <a:cubicBezTo>
                    <a:pt x="1" y="0"/>
                    <a:pt x="1" y="7"/>
                    <a:pt x="1"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48"/>
            <p:cNvSpPr/>
            <p:nvPr/>
          </p:nvSpPr>
          <p:spPr>
            <a:xfrm>
              <a:off x="3449098" y="2753761"/>
              <a:ext cx="7277" cy="728"/>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8"/>
            <p:cNvSpPr/>
            <p:nvPr/>
          </p:nvSpPr>
          <p:spPr>
            <a:xfrm>
              <a:off x="3411700" y="2758127"/>
              <a:ext cx="29861" cy="5769"/>
            </a:xfrm>
            <a:custGeom>
              <a:rect b="b" l="l" r="r" t="t"/>
              <a:pathLst>
                <a:path extrusionOk="0" h="222" w="1149">
                  <a:moveTo>
                    <a:pt x="0" y="1"/>
                  </a:moveTo>
                  <a:lnTo>
                    <a:pt x="1135" y="221"/>
                  </a:lnTo>
                  <a:lnTo>
                    <a:pt x="1149" y="158"/>
                  </a:lnTo>
                  <a:lnTo>
                    <a:pt x="1135" y="2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8"/>
            <p:cNvSpPr/>
            <p:nvPr/>
          </p:nvSpPr>
          <p:spPr>
            <a:xfrm>
              <a:off x="3388414" y="2772421"/>
              <a:ext cx="26" cy="572"/>
            </a:xfrm>
            <a:custGeom>
              <a:rect b="b" l="l" r="r" t="t"/>
              <a:pathLst>
                <a:path extrusionOk="0" h="22" w="1">
                  <a:moveTo>
                    <a:pt x="0" y="21"/>
                  </a:moveTo>
                  <a:lnTo>
                    <a:pt x="0" y="0"/>
                  </a:lnTo>
                  <a:cubicBezTo>
                    <a:pt x="0" y="7"/>
                    <a:pt x="0" y="14"/>
                    <a:pt x="0"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48"/>
            <p:cNvSpPr/>
            <p:nvPr/>
          </p:nvSpPr>
          <p:spPr>
            <a:xfrm>
              <a:off x="3388128" y="2770134"/>
              <a:ext cx="130" cy="494"/>
            </a:xfrm>
            <a:custGeom>
              <a:rect b="b" l="l" r="r" t="t"/>
              <a:pathLst>
                <a:path extrusionOk="0" h="19" w="5">
                  <a:moveTo>
                    <a:pt x="4" y="18"/>
                  </a:moveTo>
                  <a:cubicBezTo>
                    <a:pt x="4" y="11"/>
                    <a:pt x="4" y="4"/>
                    <a:pt x="1" y="1"/>
                  </a:cubicBezTo>
                  <a:cubicBezTo>
                    <a:pt x="4" y="4"/>
                    <a:pt x="4" y="11"/>
                    <a:pt x="4"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48"/>
            <p:cNvSpPr/>
            <p:nvPr/>
          </p:nvSpPr>
          <p:spPr>
            <a:xfrm>
              <a:off x="3388310" y="2771329"/>
              <a:ext cx="130" cy="468"/>
            </a:xfrm>
            <a:custGeom>
              <a:rect b="b" l="l" r="r" t="t"/>
              <a:pathLst>
                <a:path extrusionOk="0" h="18" w="5">
                  <a:moveTo>
                    <a:pt x="4" y="0"/>
                  </a:moveTo>
                  <a:cubicBezTo>
                    <a:pt x="1" y="4"/>
                    <a:pt x="1" y="11"/>
                    <a:pt x="4" y="18"/>
                  </a:cubicBez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8"/>
            <p:cNvSpPr/>
            <p:nvPr/>
          </p:nvSpPr>
          <p:spPr>
            <a:xfrm>
              <a:off x="3388414" y="2773590"/>
              <a:ext cx="26" cy="572"/>
            </a:xfrm>
            <a:custGeom>
              <a:rect b="b" l="l" r="r" t="t"/>
              <a:pathLst>
                <a:path extrusionOk="0" h="22" w="1">
                  <a:moveTo>
                    <a:pt x="0" y="1"/>
                  </a:moveTo>
                  <a:lnTo>
                    <a:pt x="0"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8"/>
            <p:cNvSpPr/>
            <p:nvPr/>
          </p:nvSpPr>
          <p:spPr>
            <a:xfrm>
              <a:off x="3302781" y="2893970"/>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48"/>
            <p:cNvSpPr/>
            <p:nvPr/>
          </p:nvSpPr>
          <p:spPr>
            <a:xfrm>
              <a:off x="3312709" y="2888148"/>
              <a:ext cx="208" cy="104"/>
            </a:xfrm>
            <a:custGeom>
              <a:rect b="b" l="l" r="r" t="t"/>
              <a:pathLst>
                <a:path extrusionOk="0" h="4" w="8">
                  <a:moveTo>
                    <a:pt x="1" y="4"/>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48"/>
            <p:cNvSpPr/>
            <p:nvPr/>
          </p:nvSpPr>
          <p:spPr>
            <a:xfrm>
              <a:off x="3311254" y="2888694"/>
              <a:ext cx="390" cy="208"/>
            </a:xfrm>
            <a:custGeom>
              <a:rect b="b" l="l" r="r" t="t"/>
              <a:pathLst>
                <a:path extrusionOk="0" h="8" w="15">
                  <a:moveTo>
                    <a:pt x="0" y="7"/>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48"/>
            <p:cNvSpPr/>
            <p:nvPr/>
          </p:nvSpPr>
          <p:spPr>
            <a:xfrm>
              <a:off x="3386413" y="2783414"/>
              <a:ext cx="286" cy="572"/>
            </a:xfrm>
            <a:custGeom>
              <a:rect b="b" l="l" r="r" t="t"/>
              <a:pathLst>
                <a:path extrusionOk="0" h="22" w="11">
                  <a:moveTo>
                    <a:pt x="0" y="22"/>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48"/>
            <p:cNvSpPr/>
            <p:nvPr/>
          </p:nvSpPr>
          <p:spPr>
            <a:xfrm>
              <a:off x="3311800" y="2888512"/>
              <a:ext cx="286" cy="104"/>
            </a:xfrm>
            <a:custGeom>
              <a:rect b="b" l="l" r="r" t="t"/>
              <a:pathLst>
                <a:path extrusionOk="0" h="4" w="11">
                  <a:moveTo>
                    <a:pt x="0" y="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48"/>
            <p:cNvSpPr/>
            <p:nvPr/>
          </p:nvSpPr>
          <p:spPr>
            <a:xfrm>
              <a:off x="3386049" y="2784142"/>
              <a:ext cx="286" cy="494"/>
            </a:xfrm>
            <a:custGeom>
              <a:rect b="b" l="l" r="r" t="t"/>
              <a:pathLst>
                <a:path extrusionOk="0" h="19" w="11">
                  <a:moveTo>
                    <a:pt x="0" y="18"/>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8"/>
            <p:cNvSpPr/>
            <p:nvPr/>
          </p:nvSpPr>
          <p:spPr>
            <a:xfrm>
              <a:off x="3388050" y="2777956"/>
              <a:ext cx="104" cy="572"/>
            </a:xfrm>
            <a:custGeom>
              <a:rect b="b" l="l" r="r" t="t"/>
              <a:pathLst>
                <a:path extrusionOk="0" h="22" w="4">
                  <a:moveTo>
                    <a:pt x="0" y="22"/>
                  </a:moveTo>
                  <a:cubicBezTo>
                    <a:pt x="0" y="15"/>
                    <a:pt x="4" y="8"/>
                    <a:pt x="4" y="1"/>
                  </a:cubicBezTo>
                  <a:cubicBezTo>
                    <a:pt x="4" y="8"/>
                    <a:pt x="0" y="15"/>
                    <a:pt x="0"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8"/>
            <p:cNvSpPr/>
            <p:nvPr/>
          </p:nvSpPr>
          <p:spPr>
            <a:xfrm>
              <a:off x="3313541" y="2887967"/>
              <a:ext cx="1481" cy="936"/>
            </a:xfrm>
            <a:custGeom>
              <a:rect b="b" l="l" r="r" t="t"/>
              <a:pathLst>
                <a:path extrusionOk="0" h="36" w="57">
                  <a:moveTo>
                    <a:pt x="0" y="0"/>
                  </a:moveTo>
                  <a:cubicBezTo>
                    <a:pt x="21" y="11"/>
                    <a:pt x="39" y="21"/>
                    <a:pt x="56" y="35"/>
                  </a:cubicBezTo>
                  <a:cubicBezTo>
                    <a:pt x="39" y="21"/>
                    <a:pt x="21"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48"/>
            <p:cNvSpPr/>
            <p:nvPr/>
          </p:nvSpPr>
          <p:spPr>
            <a:xfrm>
              <a:off x="3387868" y="2778970"/>
              <a:ext cx="104" cy="572"/>
            </a:xfrm>
            <a:custGeom>
              <a:rect b="b" l="l" r="r" t="t"/>
              <a:pathLst>
                <a:path extrusionOk="0" h="22" w="4">
                  <a:moveTo>
                    <a:pt x="0" y="21"/>
                  </a:moveTo>
                  <a:cubicBezTo>
                    <a:pt x="0" y="14"/>
                    <a:pt x="4" y="7"/>
                    <a:pt x="4" y="0"/>
                  </a:cubicBezTo>
                  <a:cubicBezTo>
                    <a:pt x="4" y="7"/>
                    <a:pt x="0" y="14"/>
                    <a:pt x="0"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8"/>
            <p:cNvSpPr/>
            <p:nvPr/>
          </p:nvSpPr>
          <p:spPr>
            <a:xfrm>
              <a:off x="3310708" y="2889058"/>
              <a:ext cx="286" cy="104"/>
            </a:xfrm>
            <a:custGeom>
              <a:rect b="b" l="l" r="r" t="t"/>
              <a:pathLst>
                <a:path extrusionOk="0" h="4" w="11">
                  <a:moveTo>
                    <a:pt x="0" y="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8"/>
            <p:cNvSpPr/>
            <p:nvPr/>
          </p:nvSpPr>
          <p:spPr>
            <a:xfrm>
              <a:off x="3387037" y="2781777"/>
              <a:ext cx="208" cy="572"/>
            </a:xfrm>
            <a:custGeom>
              <a:rect b="b" l="l" r="r" t="t"/>
              <a:pathLst>
                <a:path extrusionOk="0" h="22" w="8">
                  <a:moveTo>
                    <a:pt x="1" y="22"/>
                  </a:moveTo>
                  <a:cubicBezTo>
                    <a:pt x="4" y="15"/>
                    <a:pt x="8" y="8"/>
                    <a:pt x="8" y="1"/>
                  </a:cubicBezTo>
                  <a:cubicBezTo>
                    <a:pt x="8" y="8"/>
                    <a:pt x="4" y="15"/>
                    <a:pt x="1"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8"/>
            <p:cNvSpPr/>
            <p:nvPr/>
          </p:nvSpPr>
          <p:spPr>
            <a:xfrm>
              <a:off x="3309980" y="2889318"/>
              <a:ext cx="390" cy="208"/>
            </a:xfrm>
            <a:custGeom>
              <a:rect b="b" l="l" r="r" t="t"/>
              <a:pathLst>
                <a:path extrusionOk="0" h="8" w="15">
                  <a:moveTo>
                    <a:pt x="0" y="8"/>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8"/>
            <p:cNvSpPr/>
            <p:nvPr/>
          </p:nvSpPr>
          <p:spPr>
            <a:xfrm>
              <a:off x="3387583" y="2779958"/>
              <a:ext cx="208" cy="572"/>
            </a:xfrm>
            <a:custGeom>
              <a:rect b="b" l="l" r="r" t="t"/>
              <a:pathLst>
                <a:path extrusionOk="0" h="22" w="8">
                  <a:moveTo>
                    <a:pt x="8" y="1"/>
                  </a:moveTo>
                  <a:cubicBezTo>
                    <a:pt x="4" y="8"/>
                    <a:pt x="1" y="15"/>
                    <a:pt x="1" y="22"/>
                  </a:cubicBezTo>
                  <a:cubicBezTo>
                    <a:pt x="4" y="15"/>
                    <a:pt x="4" y="8"/>
                    <a:pt x="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8"/>
            <p:cNvSpPr/>
            <p:nvPr/>
          </p:nvSpPr>
          <p:spPr>
            <a:xfrm>
              <a:off x="3387323" y="2780867"/>
              <a:ext cx="208" cy="572"/>
            </a:xfrm>
            <a:custGeom>
              <a:rect b="b" l="l" r="r" t="t"/>
              <a:pathLst>
                <a:path extrusionOk="0" h="22" w="8">
                  <a:moveTo>
                    <a:pt x="0" y="22"/>
                  </a:moveTo>
                  <a:cubicBezTo>
                    <a:pt x="4" y="15"/>
                    <a:pt x="7" y="8"/>
                    <a:pt x="7" y="1"/>
                  </a:cubicBezTo>
                  <a:cubicBezTo>
                    <a:pt x="7" y="8"/>
                    <a:pt x="4" y="15"/>
                    <a:pt x="0"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8"/>
            <p:cNvSpPr/>
            <p:nvPr/>
          </p:nvSpPr>
          <p:spPr>
            <a:xfrm>
              <a:off x="3386777" y="2782608"/>
              <a:ext cx="208" cy="572"/>
            </a:xfrm>
            <a:custGeom>
              <a:rect b="b" l="l" r="r" t="t"/>
              <a:pathLst>
                <a:path extrusionOk="0" h="22" w="8">
                  <a:moveTo>
                    <a:pt x="0" y="21"/>
                  </a:moveTo>
                  <a:cubicBezTo>
                    <a:pt x="4" y="14"/>
                    <a:pt x="4" y="7"/>
                    <a:pt x="7" y="0"/>
                  </a:cubicBezTo>
                  <a:cubicBezTo>
                    <a:pt x="4" y="7"/>
                    <a:pt x="4" y="14"/>
                    <a:pt x="0"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8"/>
            <p:cNvSpPr/>
            <p:nvPr/>
          </p:nvSpPr>
          <p:spPr>
            <a:xfrm>
              <a:off x="3303249" y="2893138"/>
              <a:ext cx="754" cy="572"/>
            </a:xfrm>
            <a:custGeom>
              <a:rect b="b" l="l" r="r" t="t"/>
              <a:pathLst>
                <a:path extrusionOk="0" h="22" w="29">
                  <a:moveTo>
                    <a:pt x="0" y="22"/>
                  </a:moveTo>
                  <a:lnTo>
                    <a:pt x="2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8"/>
            <p:cNvSpPr/>
            <p:nvPr/>
          </p:nvSpPr>
          <p:spPr>
            <a:xfrm>
              <a:off x="3304523" y="2892411"/>
              <a:ext cx="650" cy="494"/>
            </a:xfrm>
            <a:custGeom>
              <a:rect b="b" l="l" r="r" t="t"/>
              <a:pathLst>
                <a:path extrusionOk="0" h="19" w="25">
                  <a:moveTo>
                    <a:pt x="0" y="18"/>
                  </a:moveTo>
                  <a:lnTo>
                    <a:pt x="2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8"/>
            <p:cNvSpPr/>
            <p:nvPr/>
          </p:nvSpPr>
          <p:spPr>
            <a:xfrm>
              <a:off x="3305614" y="2891787"/>
              <a:ext cx="572" cy="390"/>
            </a:xfrm>
            <a:custGeom>
              <a:rect b="b" l="l" r="r" t="t"/>
              <a:pathLst>
                <a:path extrusionOk="0" h="15" w="22">
                  <a:moveTo>
                    <a:pt x="0" y="14"/>
                  </a:moveTo>
                  <a:lnTo>
                    <a:pt x="2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8"/>
            <p:cNvSpPr/>
            <p:nvPr/>
          </p:nvSpPr>
          <p:spPr>
            <a:xfrm>
              <a:off x="3388232" y="2776865"/>
              <a:ext cx="26" cy="572"/>
            </a:xfrm>
            <a:custGeom>
              <a:rect b="b" l="l" r="r" t="t"/>
              <a:pathLst>
                <a:path extrusionOk="0" h="22" w="1">
                  <a:moveTo>
                    <a:pt x="0" y="22"/>
                  </a:moveTo>
                  <a:cubicBezTo>
                    <a:pt x="0" y="15"/>
                    <a:pt x="0" y="8"/>
                    <a:pt x="0" y="1"/>
                  </a:cubicBezTo>
                  <a:cubicBezTo>
                    <a:pt x="0" y="8"/>
                    <a:pt x="0" y="15"/>
                    <a:pt x="0"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8"/>
            <p:cNvSpPr/>
            <p:nvPr/>
          </p:nvSpPr>
          <p:spPr>
            <a:xfrm>
              <a:off x="3306602" y="2891137"/>
              <a:ext cx="572" cy="390"/>
            </a:xfrm>
            <a:custGeom>
              <a:rect b="b" l="l" r="r" t="t"/>
              <a:pathLst>
                <a:path extrusionOk="0" h="15" w="22">
                  <a:moveTo>
                    <a:pt x="1" y="15"/>
                  </a:moveTo>
                  <a:lnTo>
                    <a:pt x="2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8"/>
            <p:cNvSpPr/>
            <p:nvPr/>
          </p:nvSpPr>
          <p:spPr>
            <a:xfrm>
              <a:off x="3388414" y="2774786"/>
              <a:ext cx="26" cy="572"/>
            </a:xfrm>
            <a:custGeom>
              <a:rect b="b" l="l" r="r" t="t"/>
              <a:pathLst>
                <a:path extrusionOk="0" h="22" w="1">
                  <a:moveTo>
                    <a:pt x="0" y="21"/>
                  </a:moveTo>
                  <a:lnTo>
                    <a:pt x="0" y="0"/>
                  </a:lnTo>
                  <a:cubicBezTo>
                    <a:pt x="0" y="4"/>
                    <a:pt x="0" y="11"/>
                    <a:pt x="0"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8"/>
            <p:cNvSpPr/>
            <p:nvPr/>
          </p:nvSpPr>
          <p:spPr>
            <a:xfrm>
              <a:off x="3307615" y="2890591"/>
              <a:ext cx="468" cy="390"/>
            </a:xfrm>
            <a:custGeom>
              <a:rect b="b" l="l" r="r" t="t"/>
              <a:pathLst>
                <a:path extrusionOk="0" h="15" w="18">
                  <a:moveTo>
                    <a:pt x="0" y="15"/>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8"/>
            <p:cNvSpPr/>
            <p:nvPr/>
          </p:nvSpPr>
          <p:spPr>
            <a:xfrm>
              <a:off x="3312345" y="2888330"/>
              <a:ext cx="208" cy="104"/>
            </a:xfrm>
            <a:custGeom>
              <a:rect b="b" l="l" r="r" t="t"/>
              <a:pathLst>
                <a:path extrusionOk="0" h="4" w="8">
                  <a:moveTo>
                    <a:pt x="1" y="4"/>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8"/>
            <p:cNvSpPr/>
            <p:nvPr/>
          </p:nvSpPr>
          <p:spPr>
            <a:xfrm>
              <a:off x="3308421" y="2890150"/>
              <a:ext cx="494" cy="286"/>
            </a:xfrm>
            <a:custGeom>
              <a:rect b="b" l="l" r="r" t="t"/>
              <a:pathLst>
                <a:path extrusionOk="0" h="11" w="19">
                  <a:moveTo>
                    <a:pt x="1" y="11"/>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48"/>
            <p:cNvSpPr/>
            <p:nvPr/>
          </p:nvSpPr>
          <p:spPr>
            <a:xfrm>
              <a:off x="3309253" y="2889682"/>
              <a:ext cx="468" cy="312"/>
            </a:xfrm>
            <a:custGeom>
              <a:rect b="b" l="l" r="r" t="t"/>
              <a:pathLst>
                <a:path extrusionOk="0" h="12" w="18">
                  <a:moveTo>
                    <a:pt x="0" y="11"/>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8"/>
            <p:cNvSpPr/>
            <p:nvPr/>
          </p:nvSpPr>
          <p:spPr>
            <a:xfrm>
              <a:off x="3313073" y="2888148"/>
              <a:ext cx="208" cy="26"/>
            </a:xfrm>
            <a:custGeom>
              <a:rect b="b" l="l" r="r" t="t"/>
              <a:pathLst>
                <a:path extrusionOk="0" h="1" w="8">
                  <a:moveTo>
                    <a:pt x="1" y="0"/>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48"/>
            <p:cNvSpPr/>
            <p:nvPr/>
          </p:nvSpPr>
          <p:spPr>
            <a:xfrm>
              <a:off x="3313359" y="2888044"/>
              <a:ext cx="182" cy="26"/>
            </a:xfrm>
            <a:custGeom>
              <a:rect b="b" l="l" r="r" t="t"/>
              <a:pathLst>
                <a:path extrusionOk="0" h="1" w="7">
                  <a:moveTo>
                    <a:pt x="0" y="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48"/>
            <p:cNvSpPr/>
            <p:nvPr/>
          </p:nvSpPr>
          <p:spPr>
            <a:xfrm>
              <a:off x="3388310" y="2775877"/>
              <a:ext cx="26" cy="468"/>
            </a:xfrm>
            <a:custGeom>
              <a:rect b="b" l="l" r="r" t="t"/>
              <a:pathLst>
                <a:path extrusionOk="0" h="18" w="1">
                  <a:moveTo>
                    <a:pt x="1" y="18"/>
                  </a:moveTo>
                  <a:lnTo>
                    <a:pt x="1" y="0"/>
                  </a:lnTo>
                  <a:cubicBezTo>
                    <a:pt x="1" y="7"/>
                    <a:pt x="1" y="11"/>
                    <a:pt x="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48"/>
            <p:cNvSpPr/>
            <p:nvPr/>
          </p:nvSpPr>
          <p:spPr>
            <a:xfrm>
              <a:off x="3508872" y="2748225"/>
              <a:ext cx="208" cy="104"/>
            </a:xfrm>
            <a:custGeom>
              <a:rect b="b" l="l" r="r" t="t"/>
              <a:pathLst>
                <a:path extrusionOk="0" h="4" w="8">
                  <a:moveTo>
                    <a:pt x="0" y="0"/>
                  </a:moveTo>
                  <a:lnTo>
                    <a:pt x="7"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48"/>
            <p:cNvSpPr/>
            <p:nvPr/>
          </p:nvSpPr>
          <p:spPr>
            <a:xfrm>
              <a:off x="3540084" y="2756672"/>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8"/>
            <p:cNvSpPr/>
            <p:nvPr/>
          </p:nvSpPr>
          <p:spPr>
            <a:xfrm>
              <a:off x="3535536" y="2758127"/>
              <a:ext cx="572" cy="494"/>
            </a:xfrm>
            <a:custGeom>
              <a:rect b="b" l="l" r="r" t="t"/>
              <a:pathLst>
                <a:path extrusionOk="0" h="19" w="22">
                  <a:moveTo>
                    <a:pt x="0" y="18"/>
                  </a:moveTo>
                  <a:lnTo>
                    <a:pt x="0" y="18"/>
                  </a:lnTo>
                  <a:lnTo>
                    <a:pt x="21" y="1"/>
                  </a:ln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48"/>
            <p:cNvSpPr/>
            <p:nvPr/>
          </p:nvSpPr>
          <p:spPr>
            <a:xfrm>
              <a:off x="3545906" y="2761038"/>
              <a:ext cx="754" cy="676"/>
            </a:xfrm>
            <a:custGeom>
              <a:rect b="b" l="l" r="r" t="t"/>
              <a:pathLst>
                <a:path extrusionOk="0" h="26" w="29">
                  <a:moveTo>
                    <a:pt x="28" y="2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48"/>
            <p:cNvSpPr/>
            <p:nvPr/>
          </p:nvSpPr>
          <p:spPr>
            <a:xfrm>
              <a:off x="3544814" y="2760128"/>
              <a:ext cx="754" cy="676"/>
            </a:xfrm>
            <a:custGeom>
              <a:rect b="b" l="l" r="r" t="t"/>
              <a:pathLst>
                <a:path extrusionOk="0" h="26" w="29">
                  <a:moveTo>
                    <a:pt x="28" y="2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48"/>
            <p:cNvSpPr/>
            <p:nvPr/>
          </p:nvSpPr>
          <p:spPr>
            <a:xfrm>
              <a:off x="3543905" y="2759322"/>
              <a:ext cx="650" cy="650"/>
            </a:xfrm>
            <a:custGeom>
              <a:rect b="b" l="l" r="r" t="t"/>
              <a:pathLst>
                <a:path extrusionOk="0" h="25" w="25">
                  <a:moveTo>
                    <a:pt x="25" y="25"/>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48"/>
            <p:cNvSpPr/>
            <p:nvPr/>
          </p:nvSpPr>
          <p:spPr>
            <a:xfrm>
              <a:off x="3508404" y="2747758"/>
              <a:ext cx="130" cy="130"/>
            </a:xfrm>
            <a:custGeom>
              <a:rect b="b" l="l" r="r" t="t"/>
              <a:pathLst>
                <a:path extrusionOk="0" h="5" w="5">
                  <a:moveTo>
                    <a:pt x="1" y="1"/>
                  </a:moveTo>
                  <a:lnTo>
                    <a:pt x="4" y="4"/>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8"/>
            <p:cNvSpPr/>
            <p:nvPr/>
          </p:nvSpPr>
          <p:spPr>
            <a:xfrm>
              <a:off x="3541618" y="2757581"/>
              <a:ext cx="494" cy="390"/>
            </a:xfrm>
            <a:custGeom>
              <a:rect b="b" l="l" r="r" t="t"/>
              <a:pathLst>
                <a:path extrusionOk="0" h="15" w="19">
                  <a:moveTo>
                    <a:pt x="18" y="1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8"/>
            <p:cNvSpPr/>
            <p:nvPr/>
          </p:nvSpPr>
          <p:spPr>
            <a:xfrm>
              <a:off x="3546997" y="2761869"/>
              <a:ext cx="754" cy="754"/>
            </a:xfrm>
            <a:custGeom>
              <a:rect b="b" l="l" r="r" t="t"/>
              <a:pathLst>
                <a:path extrusionOk="0" h="29" w="29">
                  <a:moveTo>
                    <a:pt x="28" y="28"/>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8"/>
            <p:cNvSpPr/>
            <p:nvPr/>
          </p:nvSpPr>
          <p:spPr>
            <a:xfrm>
              <a:off x="3541072" y="2757139"/>
              <a:ext cx="494" cy="286"/>
            </a:xfrm>
            <a:custGeom>
              <a:rect b="b" l="l" r="r" t="t"/>
              <a:pathLst>
                <a:path extrusionOk="0" h="11" w="19">
                  <a:moveTo>
                    <a:pt x="18"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8"/>
            <p:cNvSpPr/>
            <p:nvPr/>
          </p:nvSpPr>
          <p:spPr>
            <a:xfrm>
              <a:off x="3536706" y="275768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8"/>
            <p:cNvSpPr/>
            <p:nvPr/>
          </p:nvSpPr>
          <p:spPr>
            <a:xfrm>
              <a:off x="3542267" y="2758049"/>
              <a:ext cx="572" cy="468"/>
            </a:xfrm>
            <a:custGeom>
              <a:rect b="b" l="l" r="r" t="t"/>
              <a:pathLst>
                <a:path extrusionOk="0" h="18" w="22">
                  <a:moveTo>
                    <a:pt x="21" y="18"/>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8"/>
            <p:cNvSpPr/>
            <p:nvPr/>
          </p:nvSpPr>
          <p:spPr>
            <a:xfrm>
              <a:off x="3542995" y="2758673"/>
              <a:ext cx="650" cy="494"/>
            </a:xfrm>
            <a:custGeom>
              <a:rect b="b" l="l" r="r" t="t"/>
              <a:pathLst>
                <a:path extrusionOk="0" h="19" w="25">
                  <a:moveTo>
                    <a:pt x="25" y="1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8"/>
            <p:cNvSpPr/>
            <p:nvPr/>
          </p:nvSpPr>
          <p:spPr>
            <a:xfrm>
              <a:off x="3540630" y="2756854"/>
              <a:ext cx="390" cy="312"/>
            </a:xfrm>
            <a:custGeom>
              <a:rect b="b" l="l" r="r" t="t"/>
              <a:pathLst>
                <a:path extrusionOk="0" h="12" w="15">
                  <a:moveTo>
                    <a:pt x="14"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48"/>
            <p:cNvSpPr/>
            <p:nvPr/>
          </p:nvSpPr>
          <p:spPr>
            <a:xfrm>
              <a:off x="3538811" y="2756776"/>
              <a:ext cx="26" cy="2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8"/>
            <p:cNvSpPr/>
            <p:nvPr/>
          </p:nvSpPr>
          <p:spPr>
            <a:xfrm>
              <a:off x="3539357" y="2756672"/>
              <a:ext cx="208" cy="26"/>
            </a:xfrm>
            <a:custGeom>
              <a:rect b="b" l="l" r="r" t="t"/>
              <a:pathLst>
                <a:path extrusionOk="0" h="1" w="8">
                  <a:moveTo>
                    <a:pt x="0" y="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8"/>
            <p:cNvSpPr/>
            <p:nvPr/>
          </p:nvSpPr>
          <p:spPr>
            <a:xfrm>
              <a:off x="3550636" y="2764962"/>
              <a:ext cx="754" cy="650"/>
            </a:xfrm>
            <a:custGeom>
              <a:rect b="b" l="l" r="r" t="t"/>
              <a:pathLst>
                <a:path extrusionOk="0" h="25" w="29">
                  <a:moveTo>
                    <a:pt x="28" y="25"/>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8"/>
            <p:cNvSpPr/>
            <p:nvPr/>
          </p:nvSpPr>
          <p:spPr>
            <a:xfrm>
              <a:off x="3516876" y="2757685"/>
              <a:ext cx="5744" cy="1845"/>
            </a:xfrm>
            <a:custGeom>
              <a:rect b="b" l="l" r="r" t="t"/>
              <a:pathLst>
                <a:path extrusionOk="0" h="71" w="221">
                  <a:moveTo>
                    <a:pt x="221" y="70"/>
                  </a:moveTo>
                  <a:cubicBezTo>
                    <a:pt x="144" y="67"/>
                    <a:pt x="67" y="42"/>
                    <a:pt x="0" y="0"/>
                  </a:cubicBezTo>
                  <a:cubicBezTo>
                    <a:pt x="67" y="42"/>
                    <a:pt x="144" y="67"/>
                    <a:pt x="221" y="7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8"/>
            <p:cNvSpPr/>
            <p:nvPr/>
          </p:nvSpPr>
          <p:spPr>
            <a:xfrm>
              <a:off x="3549362" y="2763948"/>
              <a:ext cx="754" cy="676"/>
            </a:xfrm>
            <a:custGeom>
              <a:rect b="b" l="l" r="r" t="t"/>
              <a:pathLst>
                <a:path extrusionOk="0" h="26" w="29">
                  <a:moveTo>
                    <a:pt x="28" y="2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8"/>
            <p:cNvSpPr/>
            <p:nvPr/>
          </p:nvSpPr>
          <p:spPr>
            <a:xfrm>
              <a:off x="3555729" y="2769588"/>
              <a:ext cx="286" cy="208"/>
            </a:xfrm>
            <a:custGeom>
              <a:rect b="b" l="l" r="r" t="t"/>
              <a:pathLst>
                <a:path extrusionOk="0" h="8" w="11">
                  <a:moveTo>
                    <a:pt x="0" y="1"/>
                  </a:moveTo>
                  <a:lnTo>
                    <a:pt x="11" y="8"/>
                  </a:lnTo>
                  <a:lnTo>
                    <a:pt x="1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8"/>
            <p:cNvSpPr/>
            <p:nvPr/>
          </p:nvSpPr>
          <p:spPr>
            <a:xfrm>
              <a:off x="3551909" y="2766132"/>
              <a:ext cx="650" cy="572"/>
            </a:xfrm>
            <a:custGeom>
              <a:rect b="b" l="l" r="r" t="t"/>
              <a:pathLst>
                <a:path extrusionOk="0" h="22" w="25">
                  <a:moveTo>
                    <a:pt x="25" y="22"/>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8"/>
            <p:cNvSpPr/>
            <p:nvPr/>
          </p:nvSpPr>
          <p:spPr>
            <a:xfrm>
              <a:off x="3554534" y="2768419"/>
              <a:ext cx="676" cy="572"/>
            </a:xfrm>
            <a:custGeom>
              <a:rect b="b" l="l" r="r" t="t"/>
              <a:pathLst>
                <a:path extrusionOk="0" h="22" w="26">
                  <a:moveTo>
                    <a:pt x="25" y="2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8"/>
            <p:cNvSpPr/>
            <p:nvPr/>
          </p:nvSpPr>
          <p:spPr>
            <a:xfrm>
              <a:off x="3553183" y="2767223"/>
              <a:ext cx="650" cy="676"/>
            </a:xfrm>
            <a:custGeom>
              <a:rect b="b" l="l" r="r" t="t"/>
              <a:pathLst>
                <a:path extrusionOk="0" h="26" w="25">
                  <a:moveTo>
                    <a:pt x="25" y="2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8"/>
            <p:cNvSpPr/>
            <p:nvPr/>
          </p:nvSpPr>
          <p:spPr>
            <a:xfrm>
              <a:off x="3509418" y="2748771"/>
              <a:ext cx="104" cy="104"/>
            </a:xfrm>
            <a:custGeom>
              <a:rect b="b" l="l" r="r" t="t"/>
              <a:pathLst>
                <a:path extrusionOk="0" h="4" w="4">
                  <a:moveTo>
                    <a:pt x="4"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8"/>
            <p:cNvSpPr/>
            <p:nvPr/>
          </p:nvSpPr>
          <p:spPr>
            <a:xfrm>
              <a:off x="3548167" y="2762857"/>
              <a:ext cx="754" cy="676"/>
            </a:xfrm>
            <a:custGeom>
              <a:rect b="b" l="l" r="r" t="t"/>
              <a:pathLst>
                <a:path extrusionOk="0" h="26" w="29">
                  <a:moveTo>
                    <a:pt x="29" y="2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8"/>
            <p:cNvSpPr/>
            <p:nvPr/>
          </p:nvSpPr>
          <p:spPr>
            <a:xfrm>
              <a:off x="3509781" y="2749213"/>
              <a:ext cx="104" cy="130"/>
            </a:xfrm>
            <a:custGeom>
              <a:rect b="b" l="l" r="r" t="t"/>
              <a:pathLst>
                <a:path extrusionOk="0" h="5" w="4">
                  <a:moveTo>
                    <a:pt x="4"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8"/>
            <p:cNvSpPr/>
            <p:nvPr/>
          </p:nvSpPr>
          <p:spPr>
            <a:xfrm>
              <a:off x="3555080" y="2777151"/>
              <a:ext cx="26" cy="286"/>
            </a:xfrm>
            <a:custGeom>
              <a:rect b="b" l="l" r="r" t="t"/>
              <a:pathLst>
                <a:path extrusionOk="0" h="11" w="1">
                  <a:moveTo>
                    <a:pt x="1"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8"/>
            <p:cNvSpPr/>
            <p:nvPr/>
          </p:nvSpPr>
          <p:spPr>
            <a:xfrm>
              <a:off x="3555729" y="2769770"/>
              <a:ext cx="286" cy="2027"/>
            </a:xfrm>
            <a:custGeom>
              <a:rect b="b" l="l" r="r" t="t"/>
              <a:pathLst>
                <a:path extrusionOk="0" h="78" w="11">
                  <a:moveTo>
                    <a:pt x="11" y="1"/>
                  </a:moveTo>
                  <a:lnTo>
                    <a:pt x="11" y="1"/>
                  </a:lnTo>
                  <a:cubicBezTo>
                    <a:pt x="7" y="18"/>
                    <a:pt x="4" y="43"/>
                    <a:pt x="0" y="78"/>
                  </a:cubicBezTo>
                  <a:cubicBezTo>
                    <a:pt x="4" y="46"/>
                    <a:pt x="7" y="18"/>
                    <a:pt x="1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8"/>
            <p:cNvSpPr/>
            <p:nvPr/>
          </p:nvSpPr>
          <p:spPr>
            <a:xfrm>
              <a:off x="3555002" y="2778060"/>
              <a:ext cx="26" cy="390"/>
            </a:xfrm>
            <a:custGeom>
              <a:rect b="b" l="l" r="r" t="t"/>
              <a:pathLst>
                <a:path extrusionOk="0" h="15" w="1">
                  <a:moveTo>
                    <a:pt x="0"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8"/>
            <p:cNvSpPr/>
            <p:nvPr/>
          </p:nvSpPr>
          <p:spPr>
            <a:xfrm>
              <a:off x="3555184" y="2776137"/>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8"/>
            <p:cNvSpPr/>
            <p:nvPr/>
          </p:nvSpPr>
          <p:spPr>
            <a:xfrm>
              <a:off x="3555625" y="2772135"/>
              <a:ext cx="26" cy="390"/>
            </a:xfrm>
            <a:custGeom>
              <a:rect b="b" l="l" r="r" t="t"/>
              <a:pathLst>
                <a:path extrusionOk="0" h="15" w="1">
                  <a:moveTo>
                    <a:pt x="1" y="1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8"/>
            <p:cNvSpPr/>
            <p:nvPr/>
          </p:nvSpPr>
          <p:spPr>
            <a:xfrm>
              <a:off x="3554898" y="2778970"/>
              <a:ext cx="26" cy="390"/>
            </a:xfrm>
            <a:custGeom>
              <a:rect b="b" l="l" r="r" t="t"/>
              <a:pathLst>
                <a:path extrusionOk="0" h="15" w="1">
                  <a:moveTo>
                    <a:pt x="1" y="1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8"/>
            <p:cNvSpPr/>
            <p:nvPr/>
          </p:nvSpPr>
          <p:spPr>
            <a:xfrm>
              <a:off x="3536160" y="2831753"/>
              <a:ext cx="1949" cy="7641"/>
            </a:xfrm>
            <a:custGeom>
              <a:rect b="b" l="l" r="r" t="t"/>
              <a:pathLst>
                <a:path extrusionOk="0" h="294" w="75">
                  <a:moveTo>
                    <a:pt x="74" y="0"/>
                  </a:moveTo>
                  <a:cubicBezTo>
                    <a:pt x="67" y="137"/>
                    <a:pt x="39" y="241"/>
                    <a:pt x="1" y="294"/>
                  </a:cubicBezTo>
                  <a:cubicBezTo>
                    <a:pt x="43" y="241"/>
                    <a:pt x="67" y="137"/>
                    <a:pt x="7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8"/>
            <p:cNvSpPr/>
            <p:nvPr/>
          </p:nvSpPr>
          <p:spPr>
            <a:xfrm>
              <a:off x="3555548" y="2772967"/>
              <a:ext cx="26" cy="468"/>
            </a:xfrm>
            <a:custGeom>
              <a:rect b="b" l="l" r="r" t="t"/>
              <a:pathLst>
                <a:path extrusionOk="0" h="18" w="1">
                  <a:moveTo>
                    <a:pt x="0" y="18"/>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48"/>
            <p:cNvSpPr/>
            <p:nvPr/>
          </p:nvSpPr>
          <p:spPr>
            <a:xfrm>
              <a:off x="3555262" y="2774968"/>
              <a:ext cx="26" cy="390"/>
            </a:xfrm>
            <a:custGeom>
              <a:rect b="b" l="l" r="r" t="t"/>
              <a:pathLst>
                <a:path extrusionOk="0" h="15" w="1">
                  <a:moveTo>
                    <a:pt x="1" y="1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48"/>
            <p:cNvSpPr/>
            <p:nvPr/>
          </p:nvSpPr>
          <p:spPr>
            <a:xfrm>
              <a:off x="3554820" y="2779880"/>
              <a:ext cx="26" cy="286"/>
            </a:xfrm>
            <a:custGeom>
              <a:rect b="b" l="l" r="r" t="t"/>
              <a:pathLst>
                <a:path extrusionOk="0" h="11" w="1">
                  <a:moveTo>
                    <a:pt x="0" y="1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8"/>
            <p:cNvSpPr/>
            <p:nvPr/>
          </p:nvSpPr>
          <p:spPr>
            <a:xfrm>
              <a:off x="3555366" y="2773876"/>
              <a:ext cx="26" cy="468"/>
            </a:xfrm>
            <a:custGeom>
              <a:rect b="b" l="l" r="r" t="t"/>
              <a:pathLst>
                <a:path extrusionOk="0" h="18" w="1">
                  <a:moveTo>
                    <a:pt x="0" y="18"/>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8"/>
            <p:cNvSpPr/>
            <p:nvPr/>
          </p:nvSpPr>
          <p:spPr>
            <a:xfrm>
              <a:off x="3554820" y="2780685"/>
              <a:ext cx="26" cy="312"/>
            </a:xfrm>
            <a:custGeom>
              <a:rect b="b" l="l" r="r" t="t"/>
              <a:pathLst>
                <a:path extrusionOk="0" h="12" w="1">
                  <a:moveTo>
                    <a:pt x="0" y="11"/>
                  </a:moveTo>
                  <a:lnTo>
                    <a:pt x="0" y="1"/>
                  </a:lnTo>
                  <a:cubicBezTo>
                    <a:pt x="0" y="1"/>
                    <a:pt x="0" y="8"/>
                    <a:pt x="0"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8"/>
            <p:cNvSpPr/>
            <p:nvPr/>
          </p:nvSpPr>
          <p:spPr>
            <a:xfrm>
              <a:off x="3535250" y="2857040"/>
              <a:ext cx="17594" cy="25391"/>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8"/>
            <p:cNvSpPr/>
            <p:nvPr/>
          </p:nvSpPr>
          <p:spPr>
            <a:xfrm>
              <a:off x="3545724" y="2857768"/>
              <a:ext cx="208" cy="390"/>
            </a:xfrm>
            <a:custGeom>
              <a:rect b="b" l="l" r="r" t="t"/>
              <a:pathLst>
                <a:path extrusionOk="0" h="15" w="8">
                  <a:moveTo>
                    <a:pt x="7" y="0"/>
                  </a:moveTo>
                  <a:lnTo>
                    <a:pt x="7" y="0"/>
                  </a:lnTo>
                  <a:cubicBezTo>
                    <a:pt x="4" y="4"/>
                    <a:pt x="0" y="7"/>
                    <a:pt x="0" y="14"/>
                  </a:cubicBezTo>
                  <a:cubicBezTo>
                    <a:pt x="4" y="7"/>
                    <a:pt x="4" y="4"/>
                    <a:pt x="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48"/>
            <p:cNvSpPr/>
            <p:nvPr/>
          </p:nvSpPr>
          <p:spPr>
            <a:xfrm>
              <a:off x="3539798" y="2861588"/>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8"/>
            <p:cNvSpPr/>
            <p:nvPr/>
          </p:nvSpPr>
          <p:spPr>
            <a:xfrm>
              <a:off x="3544528" y="2859223"/>
              <a:ext cx="676" cy="650"/>
            </a:xfrm>
            <a:custGeom>
              <a:rect b="b" l="l" r="r" t="t"/>
              <a:pathLst>
                <a:path extrusionOk="0" h="25" w="26">
                  <a:moveTo>
                    <a:pt x="1" y="25"/>
                  </a:moveTo>
                  <a:cubicBezTo>
                    <a:pt x="8" y="18"/>
                    <a:pt x="15" y="7"/>
                    <a:pt x="25" y="0"/>
                  </a:cubicBezTo>
                  <a:cubicBezTo>
                    <a:pt x="15" y="7"/>
                    <a:pt x="8" y="18"/>
                    <a:pt x="1" y="2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8"/>
            <p:cNvSpPr/>
            <p:nvPr/>
          </p:nvSpPr>
          <p:spPr>
            <a:xfrm>
              <a:off x="3536082" y="2861120"/>
              <a:ext cx="832" cy="208"/>
            </a:xfrm>
            <a:custGeom>
              <a:rect b="b" l="l" r="r" t="t"/>
              <a:pathLst>
                <a:path extrusionOk="0" h="8" w="32">
                  <a:moveTo>
                    <a:pt x="0" y="1"/>
                  </a:moveTo>
                  <a:lnTo>
                    <a:pt x="32"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8"/>
            <p:cNvSpPr/>
            <p:nvPr/>
          </p:nvSpPr>
          <p:spPr>
            <a:xfrm>
              <a:off x="3543359" y="2860496"/>
              <a:ext cx="286" cy="208"/>
            </a:xfrm>
            <a:custGeom>
              <a:rect b="b" l="l" r="r" t="t"/>
              <a:pathLst>
                <a:path extrusionOk="0" h="8" w="11">
                  <a:moveTo>
                    <a:pt x="0" y="7"/>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8"/>
            <p:cNvSpPr/>
            <p:nvPr/>
          </p:nvSpPr>
          <p:spPr>
            <a:xfrm>
              <a:off x="3542345" y="2861042"/>
              <a:ext cx="208" cy="104"/>
            </a:xfrm>
            <a:custGeom>
              <a:rect b="b" l="l" r="r" t="t"/>
              <a:pathLst>
                <a:path extrusionOk="0" h="4" w="8">
                  <a:moveTo>
                    <a:pt x="1" y="4"/>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8"/>
            <p:cNvSpPr/>
            <p:nvPr/>
          </p:nvSpPr>
          <p:spPr>
            <a:xfrm>
              <a:off x="3538265" y="2861484"/>
              <a:ext cx="390" cy="26"/>
            </a:xfrm>
            <a:custGeom>
              <a:rect b="b" l="l" r="r" t="t"/>
              <a:pathLst>
                <a:path extrusionOk="0" h="1" w="15">
                  <a:moveTo>
                    <a:pt x="0" y="1"/>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8"/>
            <p:cNvSpPr/>
            <p:nvPr/>
          </p:nvSpPr>
          <p:spPr>
            <a:xfrm>
              <a:off x="3540890" y="2861484"/>
              <a:ext cx="312" cy="26"/>
            </a:xfrm>
            <a:custGeom>
              <a:rect b="b" l="l" r="r" t="t"/>
              <a:pathLst>
                <a:path extrusionOk="0" h="1" w="12">
                  <a:moveTo>
                    <a:pt x="1"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8"/>
            <p:cNvSpPr/>
            <p:nvPr/>
          </p:nvSpPr>
          <p:spPr>
            <a:xfrm>
              <a:off x="3535250" y="2861120"/>
              <a:ext cx="494" cy="26"/>
            </a:xfrm>
            <a:custGeom>
              <a:rect b="b" l="l" r="r" t="t"/>
              <a:pathLst>
                <a:path extrusionOk="0" h="1" w="19">
                  <a:moveTo>
                    <a:pt x="18" y="1"/>
                  </a:moveTo>
                  <a:lnTo>
                    <a:pt x="1"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8"/>
            <p:cNvSpPr/>
            <p:nvPr/>
          </p:nvSpPr>
          <p:spPr>
            <a:xfrm>
              <a:off x="3545256" y="2858495"/>
              <a:ext cx="312" cy="468"/>
            </a:xfrm>
            <a:custGeom>
              <a:rect b="b" l="l" r="r" t="t"/>
              <a:pathLst>
                <a:path extrusionOk="0" h="18" w="12">
                  <a:moveTo>
                    <a:pt x="1" y="18"/>
                  </a:moveTo>
                  <a:cubicBezTo>
                    <a:pt x="4" y="11"/>
                    <a:pt x="11" y="4"/>
                    <a:pt x="11" y="0"/>
                  </a:cubicBezTo>
                  <a:cubicBezTo>
                    <a:pt x="11" y="4"/>
                    <a:pt x="4" y="11"/>
                    <a:pt x="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8"/>
            <p:cNvSpPr/>
            <p:nvPr/>
          </p:nvSpPr>
          <p:spPr>
            <a:xfrm>
              <a:off x="3545906" y="2856936"/>
              <a:ext cx="3924" cy="494"/>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8"/>
            <p:cNvSpPr/>
            <p:nvPr/>
          </p:nvSpPr>
          <p:spPr>
            <a:xfrm>
              <a:off x="3535250" y="2861042"/>
              <a:ext cx="676" cy="8836"/>
            </a:xfrm>
            <a:custGeom>
              <a:rect b="b" l="l" r="r" t="t"/>
              <a:pathLst>
                <a:path extrusionOk="0" h="340" w="26">
                  <a:moveTo>
                    <a:pt x="1" y="0"/>
                  </a:moveTo>
                  <a:lnTo>
                    <a:pt x="25" y="340"/>
                  </a:lnTo>
                  <a:lnTo>
                    <a:pt x="25" y="3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8"/>
            <p:cNvSpPr/>
            <p:nvPr/>
          </p:nvSpPr>
          <p:spPr>
            <a:xfrm>
              <a:off x="3548998" y="2974769"/>
              <a:ext cx="146966" cy="238940"/>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8"/>
            <p:cNvSpPr/>
            <p:nvPr/>
          </p:nvSpPr>
          <p:spPr>
            <a:xfrm>
              <a:off x="3695575" y="3035270"/>
              <a:ext cx="26" cy="2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8"/>
            <p:cNvSpPr/>
            <p:nvPr/>
          </p:nvSpPr>
          <p:spPr>
            <a:xfrm>
              <a:off x="3563552" y="3146164"/>
              <a:ext cx="936" cy="858"/>
            </a:xfrm>
            <a:custGeom>
              <a:rect b="b" l="l" r="r" t="t"/>
              <a:pathLst>
                <a:path extrusionOk="0" h="33" w="36">
                  <a:moveTo>
                    <a:pt x="35" y="1"/>
                  </a:moveTo>
                  <a:lnTo>
                    <a:pt x="0" y="32"/>
                  </a:lnTo>
                  <a:lnTo>
                    <a:pt x="4" y="32"/>
                  </a:lnTo>
                  <a:lnTo>
                    <a:pt x="3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8"/>
            <p:cNvSpPr/>
            <p:nvPr/>
          </p:nvSpPr>
          <p:spPr>
            <a:xfrm>
              <a:off x="3564825" y="3143903"/>
              <a:ext cx="2027" cy="1845"/>
            </a:xfrm>
            <a:custGeom>
              <a:rect b="b" l="l" r="r" t="t"/>
              <a:pathLst>
                <a:path extrusionOk="0" h="71" w="78">
                  <a:moveTo>
                    <a:pt x="77" y="0"/>
                  </a:moveTo>
                  <a:lnTo>
                    <a:pt x="0" y="7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8"/>
            <p:cNvSpPr/>
            <p:nvPr/>
          </p:nvSpPr>
          <p:spPr>
            <a:xfrm>
              <a:off x="3573740" y="3201494"/>
              <a:ext cx="26" cy="650"/>
            </a:xfrm>
            <a:custGeom>
              <a:rect b="b" l="l" r="r" t="t"/>
              <a:pathLst>
                <a:path extrusionOk="0" h="25" w="1">
                  <a:moveTo>
                    <a:pt x="0" y="25"/>
                  </a:moveTo>
                  <a:lnTo>
                    <a:pt x="0" y="0"/>
                  </a:lnTo>
                  <a:lnTo>
                    <a:pt x="0"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48"/>
            <p:cNvSpPr/>
            <p:nvPr/>
          </p:nvSpPr>
          <p:spPr>
            <a:xfrm>
              <a:off x="3573818" y="3203313"/>
              <a:ext cx="858" cy="7927"/>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8"/>
            <p:cNvSpPr/>
            <p:nvPr/>
          </p:nvSpPr>
          <p:spPr>
            <a:xfrm>
              <a:off x="3574649" y="3211214"/>
              <a:ext cx="390" cy="2859"/>
            </a:xfrm>
            <a:custGeom>
              <a:rect b="b" l="l" r="r" t="t"/>
              <a:pathLst>
                <a:path extrusionOk="0" h="110" w="15">
                  <a:moveTo>
                    <a:pt x="0" y="1"/>
                  </a:moveTo>
                  <a:cubicBezTo>
                    <a:pt x="4" y="36"/>
                    <a:pt x="7" y="71"/>
                    <a:pt x="14" y="109"/>
                  </a:cubicBez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8"/>
            <p:cNvSpPr/>
            <p:nvPr/>
          </p:nvSpPr>
          <p:spPr>
            <a:xfrm>
              <a:off x="3565007" y="3152090"/>
              <a:ext cx="104" cy="286"/>
            </a:xfrm>
            <a:custGeom>
              <a:rect b="b" l="l" r="r" t="t"/>
              <a:pathLst>
                <a:path extrusionOk="0" h="11" w="4">
                  <a:moveTo>
                    <a:pt x="0" y="0"/>
                  </a:moveTo>
                  <a:lnTo>
                    <a:pt x="4"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8"/>
            <p:cNvSpPr/>
            <p:nvPr/>
          </p:nvSpPr>
          <p:spPr>
            <a:xfrm>
              <a:off x="3573636" y="3199935"/>
              <a:ext cx="26" cy="1585"/>
            </a:xfrm>
            <a:custGeom>
              <a:rect b="b" l="l" r="r" t="t"/>
              <a:pathLst>
                <a:path extrusionOk="0" h="61" w="1">
                  <a:moveTo>
                    <a:pt x="1" y="53"/>
                  </a:moveTo>
                  <a:lnTo>
                    <a:pt x="1" y="53"/>
                  </a:lnTo>
                  <a:lnTo>
                    <a:pt x="1" y="60"/>
                  </a:lnTo>
                  <a:lnTo>
                    <a:pt x="1" y="1"/>
                  </a:lnTo>
                  <a:cubicBezTo>
                    <a:pt x="1" y="18"/>
                    <a:pt x="1" y="36"/>
                    <a:pt x="1" y="5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8"/>
            <p:cNvSpPr/>
            <p:nvPr/>
          </p:nvSpPr>
          <p:spPr>
            <a:xfrm>
              <a:off x="3575923" y="3213943"/>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8"/>
            <p:cNvSpPr/>
            <p:nvPr/>
          </p:nvSpPr>
          <p:spPr>
            <a:xfrm>
              <a:off x="3573740" y="3202118"/>
              <a:ext cx="104" cy="1221"/>
            </a:xfrm>
            <a:custGeom>
              <a:rect b="b" l="l" r="r" t="t"/>
              <a:pathLst>
                <a:path extrusionOk="0" h="47" w="4">
                  <a:moveTo>
                    <a:pt x="0" y="1"/>
                  </a:moveTo>
                  <a:cubicBezTo>
                    <a:pt x="0" y="15"/>
                    <a:pt x="0" y="32"/>
                    <a:pt x="4" y="46"/>
                  </a:cubicBez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8"/>
            <p:cNvSpPr/>
            <p:nvPr/>
          </p:nvSpPr>
          <p:spPr>
            <a:xfrm>
              <a:off x="3564358" y="3149725"/>
              <a:ext cx="130" cy="208"/>
            </a:xfrm>
            <a:custGeom>
              <a:rect b="b" l="l" r="r" t="t"/>
              <a:pathLst>
                <a:path extrusionOk="0" h="8" w="5">
                  <a:moveTo>
                    <a:pt x="1" y="0"/>
                  </a:moveTo>
                  <a:lnTo>
                    <a:pt x="4"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8"/>
            <p:cNvSpPr/>
            <p:nvPr/>
          </p:nvSpPr>
          <p:spPr>
            <a:xfrm>
              <a:off x="3564176" y="314881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8"/>
            <p:cNvSpPr/>
            <p:nvPr/>
          </p:nvSpPr>
          <p:spPr>
            <a:xfrm>
              <a:off x="3564644" y="3150816"/>
              <a:ext cx="104" cy="286"/>
            </a:xfrm>
            <a:custGeom>
              <a:rect b="b" l="l" r="r" t="t"/>
              <a:pathLst>
                <a:path extrusionOk="0" h="11" w="4">
                  <a:moveTo>
                    <a:pt x="0" y="0"/>
                  </a:moveTo>
                  <a:lnTo>
                    <a:pt x="4"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8"/>
            <p:cNvSpPr/>
            <p:nvPr/>
          </p:nvSpPr>
          <p:spPr>
            <a:xfrm>
              <a:off x="3573636" y="3201312"/>
              <a:ext cx="312" cy="2937"/>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8"/>
            <p:cNvSpPr/>
            <p:nvPr/>
          </p:nvSpPr>
          <p:spPr>
            <a:xfrm>
              <a:off x="3574649" y="3211240"/>
              <a:ext cx="390" cy="2833"/>
            </a:xfrm>
            <a:custGeom>
              <a:rect b="b" l="l" r="r" t="t"/>
              <a:pathLst>
                <a:path extrusionOk="0" h="109" w="15">
                  <a:moveTo>
                    <a:pt x="0" y="0"/>
                  </a:moveTo>
                  <a:lnTo>
                    <a:pt x="0" y="0"/>
                  </a:lnTo>
                  <a:cubicBezTo>
                    <a:pt x="4" y="35"/>
                    <a:pt x="7" y="73"/>
                    <a:pt x="14" y="108"/>
                  </a:cubicBezTo>
                  <a:cubicBezTo>
                    <a:pt x="7" y="70"/>
                    <a:pt x="4" y="35"/>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8"/>
            <p:cNvSpPr/>
            <p:nvPr/>
          </p:nvSpPr>
          <p:spPr>
            <a:xfrm>
              <a:off x="3551623" y="3049356"/>
              <a:ext cx="494" cy="130"/>
            </a:xfrm>
            <a:custGeom>
              <a:rect b="b" l="l" r="r" t="t"/>
              <a:pathLst>
                <a:path extrusionOk="0" h="5" w="19">
                  <a:moveTo>
                    <a:pt x="1" y="4"/>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8"/>
            <p:cNvSpPr/>
            <p:nvPr/>
          </p:nvSpPr>
          <p:spPr>
            <a:xfrm>
              <a:off x="3550454" y="3024719"/>
              <a:ext cx="35864" cy="13020"/>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8"/>
            <p:cNvSpPr/>
            <p:nvPr/>
          </p:nvSpPr>
          <p:spPr>
            <a:xfrm>
              <a:off x="3548998" y="3037817"/>
              <a:ext cx="1377" cy="468"/>
            </a:xfrm>
            <a:custGeom>
              <a:rect b="b" l="l" r="r" t="t"/>
              <a:pathLst>
                <a:path extrusionOk="0" h="18" w="53">
                  <a:moveTo>
                    <a:pt x="53" y="0"/>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8"/>
            <p:cNvSpPr/>
            <p:nvPr/>
          </p:nvSpPr>
          <p:spPr>
            <a:xfrm>
              <a:off x="3539435" y="2835833"/>
              <a:ext cx="150319" cy="152684"/>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8"/>
            <p:cNvSpPr/>
            <p:nvPr/>
          </p:nvSpPr>
          <p:spPr>
            <a:xfrm>
              <a:off x="3561083" y="2943556"/>
              <a:ext cx="494" cy="104"/>
            </a:xfrm>
            <a:custGeom>
              <a:rect b="b" l="l" r="r" t="t"/>
              <a:pathLst>
                <a:path extrusionOk="0" h="4" w="19">
                  <a:moveTo>
                    <a:pt x="1" y="0"/>
                  </a:moveTo>
                  <a:lnTo>
                    <a:pt x="1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8"/>
            <p:cNvSpPr/>
            <p:nvPr/>
          </p:nvSpPr>
          <p:spPr>
            <a:xfrm>
              <a:off x="3559186" y="2943089"/>
              <a:ext cx="390" cy="26"/>
            </a:xfrm>
            <a:custGeom>
              <a:rect b="b" l="l" r="r" t="t"/>
              <a:pathLst>
                <a:path extrusionOk="0" h="1" w="15">
                  <a:moveTo>
                    <a:pt x="0" y="1"/>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8"/>
            <p:cNvSpPr/>
            <p:nvPr/>
          </p:nvSpPr>
          <p:spPr>
            <a:xfrm>
              <a:off x="3564098" y="2944726"/>
              <a:ext cx="468" cy="208"/>
            </a:xfrm>
            <a:custGeom>
              <a:rect b="b" l="l" r="r" t="t"/>
              <a:pathLst>
                <a:path extrusionOk="0" h="8" w="18">
                  <a:moveTo>
                    <a:pt x="0" y="1"/>
                  </a:moveTo>
                  <a:lnTo>
                    <a:pt x="18"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48"/>
            <p:cNvSpPr/>
            <p:nvPr/>
          </p:nvSpPr>
          <p:spPr>
            <a:xfrm>
              <a:off x="3562097" y="2943816"/>
              <a:ext cx="468" cy="208"/>
            </a:xfrm>
            <a:custGeom>
              <a:rect b="b" l="l" r="r" t="t"/>
              <a:pathLst>
                <a:path extrusionOk="0" h="8" w="18">
                  <a:moveTo>
                    <a:pt x="0" y="1"/>
                  </a:moveTo>
                  <a:lnTo>
                    <a:pt x="18"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8"/>
            <p:cNvSpPr/>
            <p:nvPr/>
          </p:nvSpPr>
          <p:spPr>
            <a:xfrm>
              <a:off x="3563084" y="2944284"/>
              <a:ext cx="494" cy="208"/>
            </a:xfrm>
            <a:custGeom>
              <a:rect b="b" l="l" r="r" t="t"/>
              <a:pathLst>
                <a:path extrusionOk="0" h="8" w="19">
                  <a:moveTo>
                    <a:pt x="1" y="0"/>
                  </a:moveTo>
                  <a:lnTo>
                    <a:pt x="18"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8"/>
            <p:cNvSpPr/>
            <p:nvPr/>
          </p:nvSpPr>
          <p:spPr>
            <a:xfrm>
              <a:off x="3560096" y="2943270"/>
              <a:ext cx="468" cy="130"/>
            </a:xfrm>
            <a:custGeom>
              <a:rect b="b" l="l" r="r" t="t"/>
              <a:pathLst>
                <a:path extrusionOk="0" h="5" w="18">
                  <a:moveTo>
                    <a:pt x="0" y="1"/>
                  </a:moveTo>
                  <a:lnTo>
                    <a:pt x="1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8"/>
            <p:cNvSpPr/>
            <p:nvPr/>
          </p:nvSpPr>
          <p:spPr>
            <a:xfrm>
              <a:off x="3565189" y="2945272"/>
              <a:ext cx="390" cy="130"/>
            </a:xfrm>
            <a:custGeom>
              <a:rect b="b" l="l" r="r" t="t"/>
              <a:pathLst>
                <a:path extrusionOk="0" h="5" w="15">
                  <a:moveTo>
                    <a:pt x="0" y="1"/>
                  </a:moveTo>
                  <a:lnTo>
                    <a:pt x="1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8"/>
            <p:cNvSpPr/>
            <p:nvPr/>
          </p:nvSpPr>
          <p:spPr>
            <a:xfrm>
              <a:off x="3557263" y="2854311"/>
              <a:ext cx="494" cy="468"/>
            </a:xfrm>
            <a:custGeom>
              <a:rect b="b" l="l" r="r" t="t"/>
              <a:pathLst>
                <a:path extrusionOk="0" h="18" w="19">
                  <a:moveTo>
                    <a:pt x="18" y="0"/>
                  </a:moveTo>
                  <a:cubicBezTo>
                    <a:pt x="11" y="7"/>
                    <a:pt x="8" y="14"/>
                    <a:pt x="1" y="18"/>
                  </a:cubicBezTo>
                  <a:cubicBezTo>
                    <a:pt x="8" y="14"/>
                    <a:pt x="11" y="7"/>
                    <a:pt x="1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8"/>
            <p:cNvSpPr/>
            <p:nvPr/>
          </p:nvSpPr>
          <p:spPr>
            <a:xfrm>
              <a:off x="3557809" y="2853661"/>
              <a:ext cx="390" cy="468"/>
            </a:xfrm>
            <a:custGeom>
              <a:rect b="b" l="l" r="r" t="t"/>
              <a:pathLst>
                <a:path extrusionOk="0" h="18" w="15">
                  <a:moveTo>
                    <a:pt x="15" y="1"/>
                  </a:moveTo>
                  <a:cubicBezTo>
                    <a:pt x="11" y="8"/>
                    <a:pt x="8" y="15"/>
                    <a:pt x="1" y="18"/>
                  </a:cubicBezTo>
                  <a:cubicBezTo>
                    <a:pt x="8" y="15"/>
                    <a:pt x="11" y="8"/>
                    <a:pt x="1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8"/>
            <p:cNvSpPr/>
            <p:nvPr/>
          </p:nvSpPr>
          <p:spPr>
            <a:xfrm>
              <a:off x="3556535" y="2854935"/>
              <a:ext cx="572" cy="390"/>
            </a:xfrm>
            <a:custGeom>
              <a:rect b="b" l="l" r="r" t="t"/>
              <a:pathLst>
                <a:path extrusionOk="0" h="15" w="22">
                  <a:moveTo>
                    <a:pt x="22" y="1"/>
                  </a:moveTo>
                  <a:cubicBezTo>
                    <a:pt x="15" y="4"/>
                    <a:pt x="8" y="11"/>
                    <a:pt x="1" y="15"/>
                  </a:cubicBezTo>
                  <a:cubicBezTo>
                    <a:pt x="8" y="11"/>
                    <a:pt x="15" y="4"/>
                    <a:pt x="2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8"/>
            <p:cNvSpPr/>
            <p:nvPr/>
          </p:nvSpPr>
          <p:spPr>
            <a:xfrm>
              <a:off x="3556353" y="2842382"/>
              <a:ext cx="2313" cy="8758"/>
            </a:xfrm>
            <a:custGeom>
              <a:rect b="b" l="l" r="r" t="t"/>
              <a:pathLst>
                <a:path extrusionOk="0" h="337" w="89">
                  <a:moveTo>
                    <a:pt x="1" y="0"/>
                  </a:moveTo>
                  <a:cubicBezTo>
                    <a:pt x="53" y="105"/>
                    <a:pt x="81" y="217"/>
                    <a:pt x="88" y="336"/>
                  </a:cubicBezTo>
                  <a:cubicBezTo>
                    <a:pt x="81" y="217"/>
                    <a:pt x="53" y="105"/>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8"/>
            <p:cNvSpPr/>
            <p:nvPr/>
          </p:nvSpPr>
          <p:spPr>
            <a:xfrm>
              <a:off x="3558276" y="2852648"/>
              <a:ext cx="286" cy="754"/>
            </a:xfrm>
            <a:custGeom>
              <a:rect b="b" l="l" r="r" t="t"/>
              <a:pathLst>
                <a:path extrusionOk="0" h="29" w="11">
                  <a:moveTo>
                    <a:pt x="11" y="1"/>
                  </a:moveTo>
                  <a:cubicBezTo>
                    <a:pt x="7" y="12"/>
                    <a:pt x="4" y="19"/>
                    <a:pt x="0" y="29"/>
                  </a:cubicBezTo>
                  <a:cubicBezTo>
                    <a:pt x="4" y="19"/>
                    <a:pt x="7" y="12"/>
                    <a:pt x="1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8"/>
            <p:cNvSpPr/>
            <p:nvPr/>
          </p:nvSpPr>
          <p:spPr>
            <a:xfrm>
              <a:off x="3553261" y="2855403"/>
              <a:ext cx="3223" cy="1118"/>
            </a:xfrm>
            <a:custGeom>
              <a:rect b="b" l="l" r="r" t="t"/>
              <a:pathLst>
                <a:path extrusionOk="0" h="43" w="124">
                  <a:moveTo>
                    <a:pt x="1" y="42"/>
                  </a:moveTo>
                  <a:cubicBezTo>
                    <a:pt x="43" y="35"/>
                    <a:pt x="85" y="21"/>
                    <a:pt x="123" y="0"/>
                  </a:cubicBezTo>
                  <a:cubicBezTo>
                    <a:pt x="85" y="21"/>
                    <a:pt x="43" y="35"/>
                    <a:pt x="1" y="4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8"/>
            <p:cNvSpPr/>
            <p:nvPr/>
          </p:nvSpPr>
          <p:spPr>
            <a:xfrm>
              <a:off x="3601392" y="2837470"/>
              <a:ext cx="50444" cy="26768"/>
            </a:xfrm>
            <a:custGeom>
              <a:rect b="b" l="l" r="r" t="t"/>
              <a:pathLst>
                <a:path extrusionOk="0" h="1030" w="1941">
                  <a:moveTo>
                    <a:pt x="1" y="0"/>
                  </a:moveTo>
                  <a:lnTo>
                    <a:pt x="1" y="0"/>
                  </a:lnTo>
                  <a:lnTo>
                    <a:pt x="1940" y="103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8"/>
            <p:cNvSpPr/>
            <p:nvPr/>
          </p:nvSpPr>
          <p:spPr>
            <a:xfrm>
              <a:off x="3561265" y="2835833"/>
              <a:ext cx="7225" cy="572"/>
            </a:xfrm>
            <a:custGeom>
              <a:rect b="b" l="l" r="r" t="t"/>
              <a:pathLst>
                <a:path extrusionOk="0" h="22" w="278">
                  <a:moveTo>
                    <a:pt x="1" y="21"/>
                  </a:moveTo>
                  <a:lnTo>
                    <a:pt x="277" y="0"/>
                  </a:lnTo>
                  <a:lnTo>
                    <a:pt x="2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8"/>
            <p:cNvSpPr/>
            <p:nvPr/>
          </p:nvSpPr>
          <p:spPr>
            <a:xfrm>
              <a:off x="3553546" y="2860938"/>
              <a:ext cx="26" cy="208"/>
            </a:xfrm>
            <a:custGeom>
              <a:rect b="b" l="l" r="r" t="t"/>
              <a:pathLst>
                <a:path extrusionOk="0" h="8" w="1">
                  <a:moveTo>
                    <a:pt x="0"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8"/>
            <p:cNvSpPr/>
            <p:nvPr/>
          </p:nvSpPr>
          <p:spPr>
            <a:xfrm>
              <a:off x="3553546" y="2859587"/>
              <a:ext cx="26" cy="208"/>
            </a:xfrm>
            <a:custGeom>
              <a:rect b="b" l="l" r="r" t="t"/>
              <a:pathLst>
                <a:path extrusionOk="0" h="8" w="1">
                  <a:moveTo>
                    <a:pt x="0"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8"/>
            <p:cNvSpPr/>
            <p:nvPr/>
          </p:nvSpPr>
          <p:spPr>
            <a:xfrm>
              <a:off x="3542345" y="2883964"/>
              <a:ext cx="312" cy="208"/>
            </a:xfrm>
            <a:custGeom>
              <a:rect b="b" l="l" r="r" t="t"/>
              <a:pathLst>
                <a:path extrusionOk="0" h="8" w="12">
                  <a:moveTo>
                    <a:pt x="11"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8"/>
            <p:cNvSpPr/>
            <p:nvPr/>
          </p:nvSpPr>
          <p:spPr>
            <a:xfrm>
              <a:off x="3553546" y="2860211"/>
              <a:ext cx="26" cy="312"/>
            </a:xfrm>
            <a:custGeom>
              <a:rect b="b" l="l" r="r" t="t"/>
              <a:pathLst>
                <a:path extrusionOk="0" h="12" w="1">
                  <a:moveTo>
                    <a:pt x="0"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8"/>
            <p:cNvSpPr/>
            <p:nvPr/>
          </p:nvSpPr>
          <p:spPr>
            <a:xfrm>
              <a:off x="3544268" y="2883055"/>
              <a:ext cx="208" cy="104"/>
            </a:xfrm>
            <a:custGeom>
              <a:rect b="b" l="l" r="r" t="t"/>
              <a:pathLst>
                <a:path extrusionOk="0" h="4" w="8">
                  <a:moveTo>
                    <a:pt x="7"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8"/>
            <p:cNvSpPr/>
            <p:nvPr/>
          </p:nvSpPr>
          <p:spPr>
            <a:xfrm>
              <a:off x="3543905" y="2883133"/>
              <a:ext cx="208" cy="130"/>
            </a:xfrm>
            <a:custGeom>
              <a:rect b="b" l="l" r="r" t="t"/>
              <a:pathLst>
                <a:path extrusionOk="0" h="5" w="8">
                  <a:moveTo>
                    <a:pt x="7"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8"/>
            <p:cNvSpPr/>
            <p:nvPr/>
          </p:nvSpPr>
          <p:spPr>
            <a:xfrm>
              <a:off x="3541436" y="2884510"/>
              <a:ext cx="494" cy="208"/>
            </a:xfrm>
            <a:custGeom>
              <a:rect b="b" l="l" r="r" t="t"/>
              <a:pathLst>
                <a:path extrusionOk="0" h="8" w="19">
                  <a:moveTo>
                    <a:pt x="18"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8"/>
            <p:cNvSpPr/>
            <p:nvPr/>
          </p:nvSpPr>
          <p:spPr>
            <a:xfrm>
              <a:off x="3543541" y="2883315"/>
              <a:ext cx="208" cy="130"/>
            </a:xfrm>
            <a:custGeom>
              <a:rect b="b" l="l" r="r" t="t"/>
              <a:pathLst>
                <a:path extrusionOk="0" h="5" w="8">
                  <a:moveTo>
                    <a:pt x="7"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48"/>
            <p:cNvSpPr/>
            <p:nvPr/>
          </p:nvSpPr>
          <p:spPr>
            <a:xfrm>
              <a:off x="3542995" y="2883600"/>
              <a:ext cx="286" cy="208"/>
            </a:xfrm>
            <a:custGeom>
              <a:rect b="b" l="l" r="r" t="t"/>
              <a:pathLst>
                <a:path extrusionOk="0" h="8" w="11">
                  <a:moveTo>
                    <a:pt x="11"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48"/>
            <p:cNvSpPr/>
            <p:nvPr/>
          </p:nvSpPr>
          <p:spPr>
            <a:xfrm>
              <a:off x="3539616" y="2885680"/>
              <a:ext cx="312" cy="208"/>
            </a:xfrm>
            <a:custGeom>
              <a:rect b="b" l="l" r="r" t="t"/>
              <a:pathLst>
                <a:path extrusionOk="0" h="8" w="12">
                  <a:moveTo>
                    <a:pt x="1" y="8"/>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8"/>
            <p:cNvSpPr/>
            <p:nvPr/>
          </p:nvSpPr>
          <p:spPr>
            <a:xfrm>
              <a:off x="3553261" y="2856676"/>
              <a:ext cx="26" cy="390"/>
            </a:xfrm>
            <a:custGeom>
              <a:rect b="b" l="l" r="r" t="t"/>
              <a:pathLst>
                <a:path extrusionOk="0" h="15" w="1">
                  <a:moveTo>
                    <a:pt x="1" y="0"/>
                  </a:moveTo>
                  <a:lnTo>
                    <a:pt x="1"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48"/>
            <p:cNvSpPr/>
            <p:nvPr/>
          </p:nvSpPr>
          <p:spPr>
            <a:xfrm>
              <a:off x="3553364" y="2857664"/>
              <a:ext cx="26" cy="312"/>
            </a:xfrm>
            <a:custGeom>
              <a:rect b="b" l="l" r="r" t="t"/>
              <a:pathLst>
                <a:path extrusionOk="0" h="12" w="1">
                  <a:moveTo>
                    <a:pt x="0"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48"/>
            <p:cNvSpPr/>
            <p:nvPr/>
          </p:nvSpPr>
          <p:spPr>
            <a:xfrm>
              <a:off x="3540266" y="2884952"/>
              <a:ext cx="754" cy="494"/>
            </a:xfrm>
            <a:custGeom>
              <a:rect b="b" l="l" r="r" t="t"/>
              <a:pathLst>
                <a:path extrusionOk="0" h="19" w="29">
                  <a:moveTo>
                    <a:pt x="28" y="1"/>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48"/>
            <p:cNvSpPr/>
            <p:nvPr/>
          </p:nvSpPr>
          <p:spPr>
            <a:xfrm>
              <a:off x="3553442" y="2858677"/>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48"/>
            <p:cNvSpPr/>
            <p:nvPr/>
          </p:nvSpPr>
          <p:spPr>
            <a:xfrm>
              <a:off x="3675823" y="2979499"/>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48"/>
            <p:cNvSpPr/>
            <p:nvPr/>
          </p:nvSpPr>
          <p:spPr>
            <a:xfrm>
              <a:off x="3676005" y="2979213"/>
              <a:ext cx="26" cy="130"/>
            </a:xfrm>
            <a:custGeom>
              <a:rect b="b" l="l" r="r" t="t"/>
              <a:pathLst>
                <a:path extrusionOk="0" h="5" w="1">
                  <a:moveTo>
                    <a:pt x="0" y="1"/>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48"/>
            <p:cNvSpPr/>
            <p:nvPr/>
          </p:nvSpPr>
          <p:spPr>
            <a:xfrm>
              <a:off x="3675901" y="2979317"/>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48"/>
            <p:cNvSpPr/>
            <p:nvPr/>
          </p:nvSpPr>
          <p:spPr>
            <a:xfrm>
              <a:off x="3676005" y="2979135"/>
              <a:ext cx="104" cy="104"/>
            </a:xfrm>
            <a:custGeom>
              <a:rect b="b" l="l" r="r" t="t"/>
              <a:pathLst>
                <a:path extrusionOk="0" h="4" w="4">
                  <a:moveTo>
                    <a:pt x="4"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48"/>
            <p:cNvSpPr/>
            <p:nvPr/>
          </p:nvSpPr>
          <p:spPr>
            <a:xfrm>
              <a:off x="3675719" y="2979681"/>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48"/>
            <p:cNvSpPr/>
            <p:nvPr/>
          </p:nvSpPr>
          <p:spPr>
            <a:xfrm>
              <a:off x="3675823" y="2979577"/>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48"/>
            <p:cNvSpPr/>
            <p:nvPr/>
          </p:nvSpPr>
          <p:spPr>
            <a:xfrm>
              <a:off x="3680553" y="2975938"/>
              <a:ext cx="390" cy="312"/>
            </a:xfrm>
            <a:custGeom>
              <a:rect b="b" l="l" r="r" t="t"/>
              <a:pathLst>
                <a:path extrusionOk="0" h="12" w="15">
                  <a:moveTo>
                    <a:pt x="14"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8"/>
            <p:cNvSpPr/>
            <p:nvPr/>
          </p:nvSpPr>
          <p:spPr>
            <a:xfrm>
              <a:off x="3618778" y="2986308"/>
              <a:ext cx="468" cy="26"/>
            </a:xfrm>
            <a:custGeom>
              <a:rect b="b" l="l" r="r" t="t"/>
              <a:pathLst>
                <a:path extrusionOk="0" h="1" w="18">
                  <a:moveTo>
                    <a:pt x="18"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8"/>
            <p:cNvSpPr/>
            <p:nvPr/>
          </p:nvSpPr>
          <p:spPr>
            <a:xfrm>
              <a:off x="3681827" y="2975211"/>
              <a:ext cx="572" cy="312"/>
            </a:xfrm>
            <a:custGeom>
              <a:rect b="b" l="l" r="r" t="t"/>
              <a:pathLst>
                <a:path extrusionOk="0" h="12" w="22">
                  <a:moveTo>
                    <a:pt x="21"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48"/>
            <p:cNvSpPr/>
            <p:nvPr/>
          </p:nvSpPr>
          <p:spPr>
            <a:xfrm>
              <a:off x="3644897" y="2987139"/>
              <a:ext cx="1118" cy="104"/>
            </a:xfrm>
            <a:custGeom>
              <a:rect b="b" l="l" r="r" t="t"/>
              <a:pathLst>
                <a:path extrusionOk="0" h="4" w="43">
                  <a:moveTo>
                    <a:pt x="0" y="0"/>
                  </a:moveTo>
                  <a:cubicBezTo>
                    <a:pt x="14" y="0"/>
                    <a:pt x="28" y="0"/>
                    <a:pt x="42" y="4"/>
                  </a:cubicBezTo>
                  <a:cubicBezTo>
                    <a:pt x="28" y="0"/>
                    <a:pt x="14" y="0"/>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48"/>
            <p:cNvSpPr/>
            <p:nvPr/>
          </p:nvSpPr>
          <p:spPr>
            <a:xfrm>
              <a:off x="3619506" y="2986308"/>
              <a:ext cx="390" cy="26"/>
            </a:xfrm>
            <a:custGeom>
              <a:rect b="b" l="l" r="r" t="t"/>
              <a:pathLst>
                <a:path extrusionOk="0" h="1" w="15">
                  <a:moveTo>
                    <a:pt x="1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48"/>
            <p:cNvSpPr/>
            <p:nvPr/>
          </p:nvSpPr>
          <p:spPr>
            <a:xfrm>
              <a:off x="3646248" y="2987321"/>
              <a:ext cx="6211" cy="598"/>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48"/>
            <p:cNvSpPr/>
            <p:nvPr/>
          </p:nvSpPr>
          <p:spPr>
            <a:xfrm>
              <a:off x="3679903" y="2976302"/>
              <a:ext cx="494" cy="208"/>
            </a:xfrm>
            <a:custGeom>
              <a:rect b="b" l="l" r="r" t="t"/>
              <a:pathLst>
                <a:path extrusionOk="0" h="8" w="19">
                  <a:moveTo>
                    <a:pt x="18"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8"/>
            <p:cNvSpPr/>
            <p:nvPr/>
          </p:nvSpPr>
          <p:spPr>
            <a:xfrm>
              <a:off x="3679462" y="2976588"/>
              <a:ext cx="390" cy="208"/>
            </a:xfrm>
            <a:custGeom>
              <a:rect b="b" l="l" r="r" t="t"/>
              <a:pathLst>
                <a:path extrusionOk="0" h="8" w="15">
                  <a:moveTo>
                    <a:pt x="14"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8"/>
            <p:cNvSpPr/>
            <p:nvPr/>
          </p:nvSpPr>
          <p:spPr>
            <a:xfrm>
              <a:off x="3678916" y="2976952"/>
              <a:ext cx="390" cy="208"/>
            </a:xfrm>
            <a:custGeom>
              <a:rect b="b" l="l" r="r" t="t"/>
              <a:pathLst>
                <a:path extrusionOk="0" h="8" w="15">
                  <a:moveTo>
                    <a:pt x="14"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8"/>
            <p:cNvSpPr/>
            <p:nvPr/>
          </p:nvSpPr>
          <p:spPr>
            <a:xfrm>
              <a:off x="3689467" y="2971390"/>
              <a:ext cx="1014" cy="494"/>
            </a:xfrm>
            <a:custGeom>
              <a:rect b="b" l="l" r="r" t="t"/>
              <a:pathLst>
                <a:path extrusionOk="0" h="19" w="39">
                  <a:moveTo>
                    <a:pt x="39" y="1"/>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8"/>
            <p:cNvSpPr/>
            <p:nvPr/>
          </p:nvSpPr>
          <p:spPr>
            <a:xfrm>
              <a:off x="3681099" y="2975678"/>
              <a:ext cx="572" cy="208"/>
            </a:xfrm>
            <a:custGeom>
              <a:rect b="b" l="l" r="r" t="t"/>
              <a:pathLst>
                <a:path extrusionOk="0" h="8" w="22">
                  <a:moveTo>
                    <a:pt x="21"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8"/>
            <p:cNvSpPr/>
            <p:nvPr/>
          </p:nvSpPr>
          <p:spPr>
            <a:xfrm>
              <a:off x="3686089" y="2973028"/>
              <a:ext cx="858" cy="390"/>
            </a:xfrm>
            <a:custGeom>
              <a:rect b="b" l="l" r="r" t="t"/>
              <a:pathLst>
                <a:path extrusionOk="0" h="15" w="33">
                  <a:moveTo>
                    <a:pt x="32"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8"/>
            <p:cNvSpPr/>
            <p:nvPr/>
          </p:nvSpPr>
          <p:spPr>
            <a:xfrm>
              <a:off x="3614126" y="2985684"/>
              <a:ext cx="1299" cy="208"/>
            </a:xfrm>
            <a:custGeom>
              <a:rect b="b" l="l" r="r" t="t"/>
              <a:pathLst>
                <a:path extrusionOk="0" h="8" w="50">
                  <a:moveTo>
                    <a:pt x="1" y="0"/>
                  </a:moveTo>
                  <a:lnTo>
                    <a:pt x="5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8"/>
            <p:cNvSpPr/>
            <p:nvPr/>
          </p:nvSpPr>
          <p:spPr>
            <a:xfrm>
              <a:off x="3688194" y="2971936"/>
              <a:ext cx="1014" cy="494"/>
            </a:xfrm>
            <a:custGeom>
              <a:rect b="b" l="l" r="r" t="t"/>
              <a:pathLst>
                <a:path extrusionOk="0" h="19" w="39">
                  <a:moveTo>
                    <a:pt x="39" y="1"/>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8"/>
            <p:cNvSpPr/>
            <p:nvPr/>
          </p:nvSpPr>
          <p:spPr>
            <a:xfrm>
              <a:off x="3676265" y="2978849"/>
              <a:ext cx="130" cy="130"/>
            </a:xfrm>
            <a:custGeom>
              <a:rect b="b" l="l" r="r" t="t"/>
              <a:pathLst>
                <a:path extrusionOk="0" h="5" w="5">
                  <a:moveTo>
                    <a:pt x="1" y="4"/>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8"/>
            <p:cNvSpPr/>
            <p:nvPr/>
          </p:nvSpPr>
          <p:spPr>
            <a:xfrm>
              <a:off x="3685101" y="2973573"/>
              <a:ext cx="754" cy="312"/>
            </a:xfrm>
            <a:custGeom>
              <a:rect b="b" l="l" r="r" t="t"/>
              <a:pathLst>
                <a:path extrusionOk="0" h="12" w="29">
                  <a:moveTo>
                    <a:pt x="28"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8"/>
            <p:cNvSpPr/>
            <p:nvPr/>
          </p:nvSpPr>
          <p:spPr>
            <a:xfrm>
              <a:off x="3662803" y="2981760"/>
              <a:ext cx="3223" cy="1221"/>
            </a:xfrm>
            <a:custGeom>
              <a:rect b="b" l="l" r="r" t="t"/>
              <a:pathLst>
                <a:path extrusionOk="0" h="47" w="124">
                  <a:moveTo>
                    <a:pt x="1" y="29"/>
                  </a:moveTo>
                  <a:cubicBezTo>
                    <a:pt x="43" y="46"/>
                    <a:pt x="95" y="36"/>
                    <a:pt x="123" y="1"/>
                  </a:cubicBezTo>
                  <a:cubicBezTo>
                    <a:pt x="95" y="36"/>
                    <a:pt x="43" y="46"/>
                    <a:pt x="1"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8"/>
            <p:cNvSpPr/>
            <p:nvPr/>
          </p:nvSpPr>
          <p:spPr>
            <a:xfrm>
              <a:off x="3684192" y="2974041"/>
              <a:ext cx="650" cy="286"/>
            </a:xfrm>
            <a:custGeom>
              <a:rect b="b" l="l" r="r" t="t"/>
              <a:pathLst>
                <a:path extrusionOk="0" h="11" w="25">
                  <a:moveTo>
                    <a:pt x="25"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8"/>
            <p:cNvSpPr/>
            <p:nvPr/>
          </p:nvSpPr>
          <p:spPr>
            <a:xfrm>
              <a:off x="3665999" y="2979759"/>
              <a:ext cx="7303" cy="2027"/>
            </a:xfrm>
            <a:custGeom>
              <a:rect b="b" l="l" r="r" t="t"/>
              <a:pathLst>
                <a:path extrusionOk="0" h="78" w="281">
                  <a:moveTo>
                    <a:pt x="0" y="78"/>
                  </a:moveTo>
                  <a:cubicBezTo>
                    <a:pt x="88" y="1"/>
                    <a:pt x="200" y="4"/>
                    <a:pt x="280" y="8"/>
                  </a:cubicBezTo>
                  <a:cubicBezTo>
                    <a:pt x="200" y="4"/>
                    <a:pt x="88" y="1"/>
                    <a:pt x="0" y="7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8"/>
            <p:cNvSpPr/>
            <p:nvPr/>
          </p:nvSpPr>
          <p:spPr>
            <a:xfrm>
              <a:off x="3615685" y="2985944"/>
              <a:ext cx="936" cy="130"/>
            </a:xfrm>
            <a:custGeom>
              <a:rect b="b" l="l" r="r" t="t"/>
              <a:pathLst>
                <a:path extrusionOk="0" h="5" w="36">
                  <a:moveTo>
                    <a:pt x="35"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8"/>
            <p:cNvSpPr/>
            <p:nvPr/>
          </p:nvSpPr>
          <p:spPr>
            <a:xfrm>
              <a:off x="3676083" y="2979031"/>
              <a:ext cx="130" cy="130"/>
            </a:xfrm>
            <a:custGeom>
              <a:rect b="b" l="l" r="r" t="t"/>
              <a:pathLst>
                <a:path extrusionOk="0" h="5" w="5">
                  <a:moveTo>
                    <a:pt x="4"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8"/>
            <p:cNvSpPr/>
            <p:nvPr/>
          </p:nvSpPr>
          <p:spPr>
            <a:xfrm>
              <a:off x="3676551" y="2978589"/>
              <a:ext cx="104" cy="104"/>
            </a:xfrm>
            <a:custGeom>
              <a:rect b="b" l="l" r="r" t="t"/>
              <a:pathLst>
                <a:path extrusionOk="0" h="4" w="4">
                  <a:moveTo>
                    <a:pt x="4"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8"/>
            <p:cNvSpPr/>
            <p:nvPr/>
          </p:nvSpPr>
          <p:spPr>
            <a:xfrm>
              <a:off x="3616855" y="2986048"/>
              <a:ext cx="754" cy="104"/>
            </a:xfrm>
            <a:custGeom>
              <a:rect b="b" l="l" r="r" t="t"/>
              <a:pathLst>
                <a:path extrusionOk="0" h="4" w="29">
                  <a:moveTo>
                    <a:pt x="29"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8"/>
            <p:cNvSpPr/>
            <p:nvPr/>
          </p:nvSpPr>
          <p:spPr>
            <a:xfrm>
              <a:off x="3674264" y="2979941"/>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48"/>
            <p:cNvSpPr/>
            <p:nvPr/>
          </p:nvSpPr>
          <p:spPr>
            <a:xfrm>
              <a:off x="3676369" y="2978771"/>
              <a:ext cx="104" cy="104"/>
            </a:xfrm>
            <a:custGeom>
              <a:rect b="b" l="l" r="r" t="t"/>
              <a:pathLst>
                <a:path extrusionOk="0" h="4" w="4">
                  <a:moveTo>
                    <a:pt x="4"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8"/>
            <p:cNvSpPr/>
            <p:nvPr/>
          </p:nvSpPr>
          <p:spPr>
            <a:xfrm>
              <a:off x="3687102" y="2972482"/>
              <a:ext cx="936" cy="494"/>
            </a:xfrm>
            <a:custGeom>
              <a:rect b="b" l="l" r="r" t="t"/>
              <a:pathLst>
                <a:path extrusionOk="0" h="19" w="36">
                  <a:moveTo>
                    <a:pt x="35" y="1"/>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8"/>
            <p:cNvSpPr/>
            <p:nvPr/>
          </p:nvSpPr>
          <p:spPr>
            <a:xfrm>
              <a:off x="3676629" y="2978407"/>
              <a:ext cx="208" cy="208"/>
            </a:xfrm>
            <a:custGeom>
              <a:rect b="b" l="l" r="r" t="t"/>
              <a:pathLst>
                <a:path extrusionOk="0" h="8" w="8">
                  <a:moveTo>
                    <a:pt x="8"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8"/>
            <p:cNvSpPr/>
            <p:nvPr/>
          </p:nvSpPr>
          <p:spPr>
            <a:xfrm>
              <a:off x="3620493" y="2986412"/>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48"/>
            <p:cNvSpPr/>
            <p:nvPr/>
          </p:nvSpPr>
          <p:spPr>
            <a:xfrm>
              <a:off x="3677720" y="2977679"/>
              <a:ext cx="312" cy="208"/>
            </a:xfrm>
            <a:custGeom>
              <a:rect b="b" l="l" r="r" t="t"/>
              <a:pathLst>
                <a:path extrusionOk="0" h="8" w="12">
                  <a:moveTo>
                    <a:pt x="11"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8"/>
            <p:cNvSpPr/>
            <p:nvPr/>
          </p:nvSpPr>
          <p:spPr>
            <a:xfrm>
              <a:off x="3677460" y="2977861"/>
              <a:ext cx="208" cy="208"/>
            </a:xfrm>
            <a:custGeom>
              <a:rect b="b" l="l" r="r" t="t"/>
              <a:pathLst>
                <a:path extrusionOk="0" h="8" w="8">
                  <a:moveTo>
                    <a:pt x="7"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8"/>
            <p:cNvSpPr/>
            <p:nvPr/>
          </p:nvSpPr>
          <p:spPr>
            <a:xfrm>
              <a:off x="3678552" y="2977134"/>
              <a:ext cx="286" cy="208"/>
            </a:xfrm>
            <a:custGeom>
              <a:rect b="b" l="l" r="r" t="t"/>
              <a:pathLst>
                <a:path extrusionOk="0" h="8" w="11">
                  <a:moveTo>
                    <a:pt x="11"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8"/>
            <p:cNvSpPr/>
            <p:nvPr/>
          </p:nvSpPr>
          <p:spPr>
            <a:xfrm>
              <a:off x="3683360" y="2974483"/>
              <a:ext cx="572" cy="312"/>
            </a:xfrm>
            <a:custGeom>
              <a:rect b="b" l="l" r="r" t="t"/>
              <a:pathLst>
                <a:path extrusionOk="0" h="12" w="22">
                  <a:moveTo>
                    <a:pt x="22"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8"/>
            <p:cNvSpPr/>
            <p:nvPr/>
          </p:nvSpPr>
          <p:spPr>
            <a:xfrm>
              <a:off x="3617868" y="2986230"/>
              <a:ext cx="572" cy="26"/>
            </a:xfrm>
            <a:custGeom>
              <a:rect b="b" l="l" r="r" t="t"/>
              <a:pathLst>
                <a:path extrusionOk="0" h="1" w="22">
                  <a:moveTo>
                    <a:pt x="21"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8"/>
            <p:cNvSpPr/>
            <p:nvPr/>
          </p:nvSpPr>
          <p:spPr>
            <a:xfrm>
              <a:off x="3678084" y="2977394"/>
              <a:ext cx="312" cy="208"/>
            </a:xfrm>
            <a:custGeom>
              <a:rect b="b" l="l" r="r" t="t"/>
              <a:pathLst>
                <a:path extrusionOk="0" h="8" w="12">
                  <a:moveTo>
                    <a:pt x="11"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8"/>
            <p:cNvSpPr/>
            <p:nvPr/>
          </p:nvSpPr>
          <p:spPr>
            <a:xfrm>
              <a:off x="3676915" y="2978225"/>
              <a:ext cx="208" cy="208"/>
            </a:xfrm>
            <a:custGeom>
              <a:rect b="b" l="l" r="r" t="t"/>
              <a:pathLst>
                <a:path extrusionOk="0" h="8" w="8">
                  <a:moveTo>
                    <a:pt x="7"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8"/>
            <p:cNvSpPr/>
            <p:nvPr/>
          </p:nvSpPr>
          <p:spPr>
            <a:xfrm>
              <a:off x="3682554" y="2974847"/>
              <a:ext cx="572" cy="312"/>
            </a:xfrm>
            <a:custGeom>
              <a:rect b="b" l="l" r="r" t="t"/>
              <a:pathLst>
                <a:path extrusionOk="0" h="12" w="22">
                  <a:moveTo>
                    <a:pt x="21" y="1"/>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8"/>
            <p:cNvSpPr/>
            <p:nvPr/>
          </p:nvSpPr>
          <p:spPr>
            <a:xfrm>
              <a:off x="3677175" y="2978043"/>
              <a:ext cx="208" cy="208"/>
            </a:xfrm>
            <a:custGeom>
              <a:rect b="b" l="l" r="r" t="t"/>
              <a:pathLst>
                <a:path extrusionOk="0" h="8" w="8">
                  <a:moveTo>
                    <a:pt x="8"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8"/>
            <p:cNvSpPr/>
            <p:nvPr/>
          </p:nvSpPr>
          <p:spPr>
            <a:xfrm>
              <a:off x="3585305" y="2960657"/>
              <a:ext cx="40958" cy="102733"/>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8"/>
            <p:cNvSpPr/>
            <p:nvPr/>
          </p:nvSpPr>
          <p:spPr>
            <a:xfrm>
              <a:off x="3593387" y="2960839"/>
              <a:ext cx="3041" cy="6575"/>
            </a:xfrm>
            <a:custGeom>
              <a:rect b="b" l="l" r="r" t="t"/>
              <a:pathLst>
                <a:path extrusionOk="0" h="253" w="117">
                  <a:moveTo>
                    <a:pt x="1" y="1"/>
                  </a:moveTo>
                  <a:lnTo>
                    <a:pt x="1" y="1"/>
                  </a:lnTo>
                  <a:cubicBezTo>
                    <a:pt x="43" y="81"/>
                    <a:pt x="81" y="165"/>
                    <a:pt x="116" y="253"/>
                  </a:cubicBezTo>
                  <a:cubicBezTo>
                    <a:pt x="81" y="165"/>
                    <a:pt x="43" y="8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8"/>
            <p:cNvSpPr/>
            <p:nvPr/>
          </p:nvSpPr>
          <p:spPr>
            <a:xfrm>
              <a:off x="3586578" y="3002863"/>
              <a:ext cx="2937" cy="11305"/>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8"/>
            <p:cNvSpPr/>
            <p:nvPr/>
          </p:nvSpPr>
          <p:spPr>
            <a:xfrm>
              <a:off x="3597025" y="2969311"/>
              <a:ext cx="130" cy="286"/>
            </a:xfrm>
            <a:custGeom>
              <a:rect b="b" l="l" r="r" t="t"/>
              <a:pathLst>
                <a:path extrusionOk="0" h="11" w="5">
                  <a:moveTo>
                    <a:pt x="4"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8"/>
            <p:cNvSpPr/>
            <p:nvPr/>
          </p:nvSpPr>
          <p:spPr>
            <a:xfrm>
              <a:off x="3596584" y="2967934"/>
              <a:ext cx="208" cy="676"/>
            </a:xfrm>
            <a:custGeom>
              <a:rect b="b" l="l" r="r" t="t"/>
              <a:pathLst>
                <a:path extrusionOk="0" h="26" w="8">
                  <a:moveTo>
                    <a:pt x="7" y="2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8"/>
            <p:cNvSpPr/>
            <p:nvPr/>
          </p:nvSpPr>
          <p:spPr>
            <a:xfrm>
              <a:off x="3597857" y="2972300"/>
              <a:ext cx="26" cy="130"/>
            </a:xfrm>
            <a:custGeom>
              <a:rect b="b" l="l" r="r" t="t"/>
              <a:pathLst>
                <a:path extrusionOk="0" h="5" w="1">
                  <a:moveTo>
                    <a:pt x="0"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8"/>
            <p:cNvSpPr/>
            <p:nvPr/>
          </p:nvSpPr>
          <p:spPr>
            <a:xfrm>
              <a:off x="3585746" y="3014142"/>
              <a:ext cx="858" cy="2677"/>
            </a:xfrm>
            <a:custGeom>
              <a:rect b="b" l="l" r="r" t="t"/>
              <a:pathLst>
                <a:path extrusionOk="0" h="103" w="33">
                  <a:moveTo>
                    <a:pt x="1" y="103"/>
                  </a:moveTo>
                  <a:cubicBezTo>
                    <a:pt x="15" y="71"/>
                    <a:pt x="25" y="36"/>
                    <a:pt x="32" y="1"/>
                  </a:cubicBezTo>
                  <a:cubicBezTo>
                    <a:pt x="25" y="36"/>
                    <a:pt x="15" y="71"/>
                    <a:pt x="1" y="10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8"/>
            <p:cNvSpPr/>
            <p:nvPr/>
          </p:nvSpPr>
          <p:spPr>
            <a:xfrm>
              <a:off x="3597675" y="2971494"/>
              <a:ext cx="26" cy="104"/>
            </a:xfrm>
            <a:custGeom>
              <a:rect b="b" l="l" r="r" t="t"/>
              <a:pathLst>
                <a:path extrusionOk="0" h="4" w="1">
                  <a:moveTo>
                    <a:pt x="0"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8"/>
            <p:cNvSpPr/>
            <p:nvPr/>
          </p:nvSpPr>
          <p:spPr>
            <a:xfrm>
              <a:off x="3587124" y="3020795"/>
              <a:ext cx="104" cy="312"/>
            </a:xfrm>
            <a:custGeom>
              <a:rect b="b" l="l" r="r" t="t"/>
              <a:pathLst>
                <a:path extrusionOk="0" h="12" w="4">
                  <a:moveTo>
                    <a:pt x="4"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8"/>
            <p:cNvSpPr/>
            <p:nvPr/>
          </p:nvSpPr>
          <p:spPr>
            <a:xfrm>
              <a:off x="3587566" y="3021522"/>
              <a:ext cx="494" cy="312"/>
            </a:xfrm>
            <a:custGeom>
              <a:rect b="b" l="l" r="r" t="t"/>
              <a:pathLst>
                <a:path extrusionOk="0" h="12" w="19">
                  <a:moveTo>
                    <a:pt x="18" y="11"/>
                  </a:moveTo>
                  <a:cubicBezTo>
                    <a:pt x="11" y="8"/>
                    <a:pt x="8" y="4"/>
                    <a:pt x="1" y="1"/>
                  </a:cubicBezTo>
                  <a:cubicBezTo>
                    <a:pt x="8" y="4"/>
                    <a:pt x="11" y="8"/>
                    <a:pt x="18"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8"/>
            <p:cNvSpPr/>
            <p:nvPr/>
          </p:nvSpPr>
          <p:spPr>
            <a:xfrm>
              <a:off x="3601859" y="3026356"/>
              <a:ext cx="1377" cy="208"/>
            </a:xfrm>
            <a:custGeom>
              <a:rect b="b" l="l" r="r" t="t"/>
              <a:pathLst>
                <a:path extrusionOk="0" h="8" w="53">
                  <a:moveTo>
                    <a:pt x="0" y="7"/>
                  </a:moveTo>
                  <a:cubicBezTo>
                    <a:pt x="18" y="4"/>
                    <a:pt x="35" y="0"/>
                    <a:pt x="53" y="0"/>
                  </a:cubicBezTo>
                  <a:cubicBezTo>
                    <a:pt x="35" y="0"/>
                    <a:pt x="18" y="4"/>
                    <a:pt x="0"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8"/>
            <p:cNvSpPr/>
            <p:nvPr/>
          </p:nvSpPr>
          <p:spPr>
            <a:xfrm>
              <a:off x="3589021" y="3022536"/>
              <a:ext cx="572" cy="572"/>
            </a:xfrm>
            <a:custGeom>
              <a:rect b="b" l="l" r="r" t="t"/>
              <a:pathLst>
                <a:path extrusionOk="0" h="22" w="22">
                  <a:moveTo>
                    <a:pt x="22" y="2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8"/>
            <p:cNvSpPr/>
            <p:nvPr/>
          </p:nvSpPr>
          <p:spPr>
            <a:xfrm>
              <a:off x="3588111" y="3021886"/>
              <a:ext cx="676" cy="494"/>
            </a:xfrm>
            <a:custGeom>
              <a:rect b="b" l="l" r="r" t="t"/>
              <a:pathLst>
                <a:path extrusionOk="0" h="19" w="26">
                  <a:moveTo>
                    <a:pt x="25" y="18"/>
                  </a:moveTo>
                  <a:cubicBezTo>
                    <a:pt x="18" y="11"/>
                    <a:pt x="8" y="8"/>
                    <a:pt x="1" y="1"/>
                  </a:cubicBezTo>
                  <a:cubicBezTo>
                    <a:pt x="8" y="8"/>
                    <a:pt x="18" y="11"/>
                    <a:pt x="25"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8"/>
            <p:cNvSpPr/>
            <p:nvPr/>
          </p:nvSpPr>
          <p:spPr>
            <a:xfrm>
              <a:off x="3600482" y="3026538"/>
              <a:ext cx="1040" cy="208"/>
            </a:xfrm>
            <a:custGeom>
              <a:rect b="b" l="l" r="r" t="t"/>
              <a:pathLst>
                <a:path extrusionOk="0" h="8" w="40">
                  <a:moveTo>
                    <a:pt x="39" y="0"/>
                  </a:moveTo>
                  <a:cubicBezTo>
                    <a:pt x="25" y="0"/>
                    <a:pt x="11" y="4"/>
                    <a:pt x="1" y="7"/>
                  </a:cubicBezTo>
                  <a:cubicBezTo>
                    <a:pt x="11" y="4"/>
                    <a:pt x="25" y="4"/>
                    <a:pt x="3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8"/>
            <p:cNvSpPr/>
            <p:nvPr/>
          </p:nvSpPr>
          <p:spPr>
            <a:xfrm>
              <a:off x="3597571" y="3027162"/>
              <a:ext cx="1221" cy="390"/>
            </a:xfrm>
            <a:custGeom>
              <a:rect b="b" l="l" r="r" t="t"/>
              <a:pathLst>
                <a:path extrusionOk="0" h="15" w="47">
                  <a:moveTo>
                    <a:pt x="46"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8"/>
            <p:cNvSpPr/>
            <p:nvPr/>
          </p:nvSpPr>
          <p:spPr>
            <a:xfrm>
              <a:off x="3604224" y="3026538"/>
              <a:ext cx="390" cy="26"/>
            </a:xfrm>
            <a:custGeom>
              <a:rect b="b" l="l" r="r" t="t"/>
              <a:pathLst>
                <a:path extrusionOk="0" h="1" w="15">
                  <a:moveTo>
                    <a:pt x="14"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8"/>
            <p:cNvSpPr/>
            <p:nvPr/>
          </p:nvSpPr>
          <p:spPr>
            <a:xfrm>
              <a:off x="3589853" y="3023342"/>
              <a:ext cx="936" cy="754"/>
            </a:xfrm>
            <a:custGeom>
              <a:rect b="b" l="l" r="r" t="t"/>
              <a:pathLst>
                <a:path extrusionOk="0" h="29" w="36">
                  <a:moveTo>
                    <a:pt x="35" y="29"/>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8"/>
            <p:cNvSpPr/>
            <p:nvPr/>
          </p:nvSpPr>
          <p:spPr>
            <a:xfrm>
              <a:off x="3605316" y="3026720"/>
              <a:ext cx="286" cy="104"/>
            </a:xfrm>
            <a:custGeom>
              <a:rect b="b" l="l" r="r" t="t"/>
              <a:pathLst>
                <a:path extrusionOk="0" h="4" w="11">
                  <a:moveTo>
                    <a:pt x="11"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48"/>
            <p:cNvSpPr/>
            <p:nvPr/>
          </p:nvSpPr>
          <p:spPr>
            <a:xfrm>
              <a:off x="3599027" y="3026798"/>
              <a:ext cx="1040" cy="312"/>
            </a:xfrm>
            <a:custGeom>
              <a:rect b="b" l="l" r="r" t="t"/>
              <a:pathLst>
                <a:path extrusionOk="0" h="12" w="40">
                  <a:moveTo>
                    <a:pt x="39"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48"/>
            <p:cNvSpPr/>
            <p:nvPr/>
          </p:nvSpPr>
          <p:spPr>
            <a:xfrm>
              <a:off x="3623768" y="3030177"/>
              <a:ext cx="494" cy="572"/>
            </a:xfrm>
            <a:custGeom>
              <a:rect b="b" l="l" r="r" t="t"/>
              <a:pathLst>
                <a:path extrusionOk="0" h="22" w="19">
                  <a:moveTo>
                    <a:pt x="1" y="0"/>
                  </a:moveTo>
                  <a:lnTo>
                    <a:pt x="18" y="2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8"/>
            <p:cNvSpPr/>
            <p:nvPr/>
          </p:nvSpPr>
          <p:spPr>
            <a:xfrm>
              <a:off x="3624496" y="3030904"/>
              <a:ext cx="572" cy="650"/>
            </a:xfrm>
            <a:custGeom>
              <a:rect b="b" l="l" r="r" t="t"/>
              <a:pathLst>
                <a:path extrusionOk="0" h="25" w="22">
                  <a:moveTo>
                    <a:pt x="1" y="0"/>
                  </a:moveTo>
                  <a:lnTo>
                    <a:pt x="22"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48"/>
            <p:cNvSpPr/>
            <p:nvPr/>
          </p:nvSpPr>
          <p:spPr>
            <a:xfrm>
              <a:off x="3620779" y="3027162"/>
              <a:ext cx="1014" cy="1040"/>
            </a:xfrm>
            <a:custGeom>
              <a:rect b="b" l="l" r="r" t="t"/>
              <a:pathLst>
                <a:path extrusionOk="0" h="40" w="39">
                  <a:moveTo>
                    <a:pt x="0" y="1"/>
                  </a:moveTo>
                  <a:lnTo>
                    <a:pt x="39" y="3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8"/>
            <p:cNvSpPr/>
            <p:nvPr/>
          </p:nvSpPr>
          <p:spPr>
            <a:xfrm>
              <a:off x="3621871" y="3028253"/>
              <a:ext cx="832" cy="858"/>
            </a:xfrm>
            <a:custGeom>
              <a:rect b="b" l="l" r="r" t="t"/>
              <a:pathLst>
                <a:path extrusionOk="0" h="33" w="32">
                  <a:moveTo>
                    <a:pt x="0" y="1"/>
                  </a:moveTo>
                  <a:lnTo>
                    <a:pt x="32"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8"/>
            <p:cNvSpPr/>
            <p:nvPr/>
          </p:nvSpPr>
          <p:spPr>
            <a:xfrm>
              <a:off x="3626055" y="3034179"/>
              <a:ext cx="286" cy="1741"/>
            </a:xfrm>
            <a:custGeom>
              <a:rect b="b" l="l" r="r" t="t"/>
              <a:pathLst>
                <a:path extrusionOk="0" h="67" w="11">
                  <a:moveTo>
                    <a:pt x="11" y="0"/>
                  </a:moveTo>
                  <a:cubicBezTo>
                    <a:pt x="11" y="21"/>
                    <a:pt x="7" y="42"/>
                    <a:pt x="0" y="67"/>
                  </a:cubicBezTo>
                  <a:cubicBezTo>
                    <a:pt x="7" y="42"/>
                    <a:pt x="11" y="21"/>
                    <a:pt x="1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8"/>
            <p:cNvSpPr/>
            <p:nvPr/>
          </p:nvSpPr>
          <p:spPr>
            <a:xfrm>
              <a:off x="3622962" y="3029345"/>
              <a:ext cx="572" cy="572"/>
            </a:xfrm>
            <a:custGeom>
              <a:rect b="b" l="l" r="r" t="t"/>
              <a:pathLst>
                <a:path extrusionOk="0" h="22" w="22">
                  <a:moveTo>
                    <a:pt x="0" y="1"/>
                  </a:moveTo>
                  <a:lnTo>
                    <a:pt x="21"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8"/>
            <p:cNvSpPr/>
            <p:nvPr/>
          </p:nvSpPr>
          <p:spPr>
            <a:xfrm>
              <a:off x="3606122" y="3049278"/>
              <a:ext cx="8940" cy="13488"/>
            </a:xfrm>
            <a:custGeom>
              <a:rect b="b" l="l" r="r" t="t"/>
              <a:pathLst>
                <a:path extrusionOk="0" h="519" w="344">
                  <a:moveTo>
                    <a:pt x="344" y="518"/>
                  </a:moveTo>
                  <a:cubicBezTo>
                    <a:pt x="214" y="354"/>
                    <a:pt x="22" y="70"/>
                    <a:pt x="1" y="0"/>
                  </a:cubicBezTo>
                  <a:cubicBezTo>
                    <a:pt x="22" y="70"/>
                    <a:pt x="214" y="354"/>
                    <a:pt x="344" y="5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8"/>
            <p:cNvSpPr/>
            <p:nvPr/>
          </p:nvSpPr>
          <p:spPr>
            <a:xfrm>
              <a:off x="3619584" y="3026174"/>
              <a:ext cx="936" cy="832"/>
            </a:xfrm>
            <a:custGeom>
              <a:rect b="b" l="l" r="r" t="t"/>
              <a:pathLst>
                <a:path extrusionOk="0" h="32" w="36">
                  <a:moveTo>
                    <a:pt x="1" y="0"/>
                  </a:moveTo>
                  <a:lnTo>
                    <a:pt x="36" y="3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8"/>
            <p:cNvSpPr/>
            <p:nvPr/>
          </p:nvSpPr>
          <p:spPr>
            <a:xfrm>
              <a:off x="3618856" y="3025525"/>
              <a:ext cx="390" cy="312"/>
            </a:xfrm>
            <a:custGeom>
              <a:rect b="b" l="l" r="r" t="t"/>
              <a:pathLst>
                <a:path extrusionOk="0" h="12" w="15">
                  <a:moveTo>
                    <a:pt x="1" y="1"/>
                  </a:moveTo>
                  <a:lnTo>
                    <a:pt x="1" y="1"/>
                  </a:lnTo>
                  <a:lnTo>
                    <a:pt x="15"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8"/>
            <p:cNvSpPr/>
            <p:nvPr/>
          </p:nvSpPr>
          <p:spPr>
            <a:xfrm>
              <a:off x="3595128" y="2960761"/>
              <a:ext cx="26" cy="0"/>
            </a:xfrm>
            <a:custGeom>
              <a:rect b="b" l="l" r="r" t="t"/>
              <a:pathLst>
                <a:path extrusionOk="0" h="0"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48"/>
            <p:cNvSpPr/>
            <p:nvPr/>
          </p:nvSpPr>
          <p:spPr>
            <a:xfrm>
              <a:off x="3596298" y="2960761"/>
              <a:ext cx="26" cy="0"/>
            </a:xfrm>
            <a:custGeom>
              <a:rect b="b" l="l" r="r" t="t"/>
              <a:pathLst>
                <a:path extrusionOk="0" h="0"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8"/>
            <p:cNvSpPr/>
            <p:nvPr/>
          </p:nvSpPr>
          <p:spPr>
            <a:xfrm>
              <a:off x="3593491" y="296083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8"/>
            <p:cNvSpPr/>
            <p:nvPr/>
          </p:nvSpPr>
          <p:spPr>
            <a:xfrm>
              <a:off x="3597389" y="2960761"/>
              <a:ext cx="26" cy="0"/>
            </a:xfrm>
            <a:custGeom>
              <a:rect b="b" l="l" r="r" t="t"/>
              <a:pathLst>
                <a:path extrusionOk="0" h="0"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8"/>
            <p:cNvSpPr/>
            <p:nvPr/>
          </p:nvSpPr>
          <p:spPr>
            <a:xfrm>
              <a:off x="3593933" y="2960839"/>
              <a:ext cx="858" cy="26"/>
            </a:xfrm>
            <a:custGeom>
              <a:rect b="b" l="l" r="r" t="t"/>
              <a:pathLst>
                <a:path extrusionOk="0" h="1" w="33">
                  <a:moveTo>
                    <a:pt x="1" y="1"/>
                  </a:moveTo>
                  <a:lnTo>
                    <a:pt x="3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8"/>
            <p:cNvSpPr/>
            <p:nvPr/>
          </p:nvSpPr>
          <p:spPr>
            <a:xfrm>
              <a:off x="4089979" y="2203814"/>
              <a:ext cx="105020" cy="68454"/>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8"/>
            <p:cNvSpPr/>
            <p:nvPr/>
          </p:nvSpPr>
          <p:spPr>
            <a:xfrm>
              <a:off x="4157472" y="2228893"/>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8"/>
            <p:cNvSpPr/>
            <p:nvPr/>
          </p:nvSpPr>
          <p:spPr>
            <a:xfrm>
              <a:off x="4161214" y="2229439"/>
              <a:ext cx="572" cy="26"/>
            </a:xfrm>
            <a:custGeom>
              <a:rect b="b" l="l" r="r" t="t"/>
              <a:pathLst>
                <a:path extrusionOk="0" h="1" w="22">
                  <a:moveTo>
                    <a:pt x="0" y="0"/>
                  </a:moveTo>
                  <a:lnTo>
                    <a:pt x="2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8"/>
            <p:cNvSpPr/>
            <p:nvPr/>
          </p:nvSpPr>
          <p:spPr>
            <a:xfrm>
              <a:off x="4163293" y="2229439"/>
              <a:ext cx="936" cy="26"/>
            </a:xfrm>
            <a:custGeom>
              <a:rect b="b" l="l" r="r" t="t"/>
              <a:pathLst>
                <a:path extrusionOk="0" h="1" w="36">
                  <a:moveTo>
                    <a:pt x="1" y="0"/>
                  </a:moveTo>
                  <a:lnTo>
                    <a:pt x="36"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8"/>
            <p:cNvSpPr/>
            <p:nvPr/>
          </p:nvSpPr>
          <p:spPr>
            <a:xfrm>
              <a:off x="4160304" y="2229439"/>
              <a:ext cx="390" cy="26"/>
            </a:xfrm>
            <a:custGeom>
              <a:rect b="b" l="l" r="r" t="t"/>
              <a:pathLst>
                <a:path extrusionOk="0" h="1" w="15">
                  <a:moveTo>
                    <a:pt x="0" y="0"/>
                  </a:moveTo>
                  <a:lnTo>
                    <a:pt x="1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8"/>
            <p:cNvSpPr/>
            <p:nvPr/>
          </p:nvSpPr>
          <p:spPr>
            <a:xfrm>
              <a:off x="4159473" y="2229257"/>
              <a:ext cx="312" cy="26"/>
            </a:xfrm>
            <a:custGeom>
              <a:rect b="b" l="l" r="r" t="t"/>
              <a:pathLst>
                <a:path extrusionOk="0" h="1" w="12">
                  <a:moveTo>
                    <a:pt x="1"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8"/>
            <p:cNvSpPr/>
            <p:nvPr/>
          </p:nvSpPr>
          <p:spPr>
            <a:xfrm>
              <a:off x="4163033" y="2229439"/>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48"/>
            <p:cNvSpPr/>
            <p:nvPr/>
          </p:nvSpPr>
          <p:spPr>
            <a:xfrm>
              <a:off x="4164385" y="2228244"/>
              <a:ext cx="12215" cy="1221"/>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48"/>
            <p:cNvSpPr/>
            <p:nvPr/>
          </p:nvSpPr>
          <p:spPr>
            <a:xfrm>
              <a:off x="4158199" y="2228893"/>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8"/>
            <p:cNvSpPr/>
            <p:nvPr/>
          </p:nvSpPr>
          <p:spPr>
            <a:xfrm>
              <a:off x="4156198" y="2228893"/>
              <a:ext cx="494" cy="26"/>
            </a:xfrm>
            <a:custGeom>
              <a:rect b="b" l="l" r="r" t="t"/>
              <a:pathLst>
                <a:path extrusionOk="0" h="1" w="19">
                  <a:moveTo>
                    <a:pt x="1" y="0"/>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8"/>
            <p:cNvSpPr/>
            <p:nvPr/>
          </p:nvSpPr>
          <p:spPr>
            <a:xfrm>
              <a:off x="4096242" y="2257715"/>
              <a:ext cx="312" cy="390"/>
            </a:xfrm>
            <a:custGeom>
              <a:rect b="b" l="l" r="r" t="t"/>
              <a:pathLst>
                <a:path extrusionOk="0" h="15" w="12">
                  <a:moveTo>
                    <a:pt x="11"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48"/>
            <p:cNvSpPr/>
            <p:nvPr/>
          </p:nvSpPr>
          <p:spPr>
            <a:xfrm>
              <a:off x="4096710" y="2256909"/>
              <a:ext cx="208" cy="468"/>
            </a:xfrm>
            <a:custGeom>
              <a:rect b="b" l="l" r="r" t="t"/>
              <a:pathLst>
                <a:path extrusionOk="0" h="18" w="8">
                  <a:moveTo>
                    <a:pt x="7" y="0"/>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48"/>
            <p:cNvSpPr/>
            <p:nvPr/>
          </p:nvSpPr>
          <p:spPr>
            <a:xfrm>
              <a:off x="4099803" y="2253089"/>
              <a:ext cx="468" cy="390"/>
            </a:xfrm>
            <a:custGeom>
              <a:rect b="b" l="l" r="r" t="t"/>
              <a:pathLst>
                <a:path extrusionOk="0" h="15" w="18">
                  <a:moveTo>
                    <a:pt x="18" y="0"/>
                  </a:moveTo>
                  <a:lnTo>
                    <a:pt x="0"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48"/>
            <p:cNvSpPr/>
            <p:nvPr/>
          </p:nvSpPr>
          <p:spPr>
            <a:xfrm>
              <a:off x="4098425" y="2254440"/>
              <a:ext cx="312" cy="390"/>
            </a:xfrm>
            <a:custGeom>
              <a:rect b="b" l="l" r="r" t="t"/>
              <a:pathLst>
                <a:path extrusionOk="0" h="15" w="12">
                  <a:moveTo>
                    <a:pt x="11"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48"/>
            <p:cNvSpPr/>
            <p:nvPr/>
          </p:nvSpPr>
          <p:spPr>
            <a:xfrm>
              <a:off x="4097074" y="2256259"/>
              <a:ext cx="286" cy="390"/>
            </a:xfrm>
            <a:custGeom>
              <a:rect b="b" l="l" r="r" t="t"/>
              <a:pathLst>
                <a:path extrusionOk="0" h="15" w="11">
                  <a:moveTo>
                    <a:pt x="11" y="1"/>
                  </a:moveTo>
                  <a:lnTo>
                    <a:pt x="0"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48"/>
            <p:cNvSpPr/>
            <p:nvPr/>
          </p:nvSpPr>
          <p:spPr>
            <a:xfrm>
              <a:off x="4099335" y="2253531"/>
              <a:ext cx="312" cy="390"/>
            </a:xfrm>
            <a:custGeom>
              <a:rect b="b" l="l" r="r" t="t"/>
              <a:pathLst>
                <a:path extrusionOk="0" h="15" w="12">
                  <a:moveTo>
                    <a:pt x="11"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48"/>
            <p:cNvSpPr/>
            <p:nvPr/>
          </p:nvSpPr>
          <p:spPr>
            <a:xfrm>
              <a:off x="4097516" y="2255532"/>
              <a:ext cx="312" cy="390"/>
            </a:xfrm>
            <a:custGeom>
              <a:rect b="b" l="l" r="r" t="t"/>
              <a:pathLst>
                <a:path extrusionOk="0" h="15" w="12">
                  <a:moveTo>
                    <a:pt x="11" y="1"/>
                  </a:moveTo>
                  <a:lnTo>
                    <a:pt x="1"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8"/>
            <p:cNvSpPr/>
            <p:nvPr/>
          </p:nvSpPr>
          <p:spPr>
            <a:xfrm>
              <a:off x="4095982" y="2258546"/>
              <a:ext cx="208" cy="468"/>
            </a:xfrm>
            <a:custGeom>
              <a:rect b="b" l="l" r="r" t="t"/>
              <a:pathLst>
                <a:path extrusionOk="0" h="18" w="8">
                  <a:moveTo>
                    <a:pt x="7" y="0"/>
                  </a:moveTo>
                  <a:lnTo>
                    <a:pt x="0"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8"/>
            <p:cNvSpPr/>
            <p:nvPr/>
          </p:nvSpPr>
          <p:spPr>
            <a:xfrm>
              <a:off x="4095073" y="2264004"/>
              <a:ext cx="26" cy="676"/>
            </a:xfrm>
            <a:custGeom>
              <a:rect b="b" l="l" r="r" t="t"/>
              <a:pathLst>
                <a:path extrusionOk="0" h="26" w="1">
                  <a:moveTo>
                    <a:pt x="0" y="1"/>
                  </a:moveTo>
                  <a:lnTo>
                    <a:pt x="0" y="25"/>
                  </a:lnTo>
                  <a:cubicBezTo>
                    <a:pt x="0" y="18"/>
                    <a:pt x="0"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8"/>
            <p:cNvSpPr/>
            <p:nvPr/>
          </p:nvSpPr>
          <p:spPr>
            <a:xfrm>
              <a:off x="4132471" y="2203762"/>
              <a:ext cx="26" cy="312"/>
            </a:xfrm>
            <a:custGeom>
              <a:rect b="b" l="l" r="r" t="t"/>
              <a:pathLst>
                <a:path extrusionOk="0" h="12" w="1">
                  <a:moveTo>
                    <a:pt x="0" y="11"/>
                  </a:moveTo>
                  <a:lnTo>
                    <a:pt x="0" y="4"/>
                  </a:lnTo>
                  <a:cubicBezTo>
                    <a:pt x="0" y="1"/>
                    <a:pt x="0" y="8"/>
                    <a:pt x="0"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8"/>
            <p:cNvSpPr/>
            <p:nvPr/>
          </p:nvSpPr>
          <p:spPr>
            <a:xfrm>
              <a:off x="4094969" y="2265381"/>
              <a:ext cx="26" cy="286"/>
            </a:xfrm>
            <a:custGeom>
              <a:rect b="b" l="l" r="r" t="t"/>
              <a:pathLst>
                <a:path extrusionOk="0" h="11" w="1">
                  <a:moveTo>
                    <a:pt x="1"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8"/>
            <p:cNvSpPr/>
            <p:nvPr/>
          </p:nvSpPr>
          <p:spPr>
            <a:xfrm>
              <a:off x="4095073" y="2262731"/>
              <a:ext cx="104" cy="676"/>
            </a:xfrm>
            <a:custGeom>
              <a:rect b="b" l="l" r="r" t="t"/>
              <a:pathLst>
                <a:path extrusionOk="0" h="26" w="4">
                  <a:moveTo>
                    <a:pt x="4" y="1"/>
                  </a:moveTo>
                  <a:cubicBezTo>
                    <a:pt x="4" y="8"/>
                    <a:pt x="0" y="15"/>
                    <a:pt x="0" y="25"/>
                  </a:cubicBezTo>
                  <a:cubicBezTo>
                    <a:pt x="4" y="15"/>
                    <a:pt x="4" y="8"/>
                    <a:pt x="4"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8"/>
            <p:cNvSpPr/>
            <p:nvPr/>
          </p:nvSpPr>
          <p:spPr>
            <a:xfrm>
              <a:off x="4098893" y="2253998"/>
              <a:ext cx="286" cy="286"/>
            </a:xfrm>
            <a:custGeom>
              <a:rect b="b" l="l" r="r" t="t"/>
              <a:pathLst>
                <a:path extrusionOk="0" h="11" w="11">
                  <a:moveTo>
                    <a:pt x="0" y="11"/>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8"/>
            <p:cNvSpPr/>
            <p:nvPr/>
          </p:nvSpPr>
          <p:spPr>
            <a:xfrm>
              <a:off x="4095697" y="2259456"/>
              <a:ext cx="130" cy="468"/>
            </a:xfrm>
            <a:custGeom>
              <a:rect b="b" l="l" r="r" t="t"/>
              <a:pathLst>
                <a:path extrusionOk="0" h="18" w="5">
                  <a:moveTo>
                    <a:pt x="4" y="0"/>
                  </a:moveTo>
                  <a:cubicBezTo>
                    <a:pt x="4" y="7"/>
                    <a:pt x="1" y="15"/>
                    <a:pt x="1" y="18"/>
                  </a:cubicBezTo>
                  <a:cubicBezTo>
                    <a:pt x="1" y="15"/>
                    <a:pt x="4" y="7"/>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8"/>
            <p:cNvSpPr/>
            <p:nvPr/>
          </p:nvSpPr>
          <p:spPr>
            <a:xfrm>
              <a:off x="4095255" y="2261561"/>
              <a:ext cx="104" cy="572"/>
            </a:xfrm>
            <a:custGeom>
              <a:rect b="b" l="l" r="r" t="t"/>
              <a:pathLst>
                <a:path extrusionOk="0" h="22" w="4">
                  <a:moveTo>
                    <a:pt x="4" y="0"/>
                  </a:moveTo>
                  <a:cubicBezTo>
                    <a:pt x="4" y="7"/>
                    <a:pt x="0" y="14"/>
                    <a:pt x="0" y="21"/>
                  </a:cubicBezTo>
                  <a:cubicBezTo>
                    <a:pt x="4" y="14"/>
                    <a:pt x="4" y="7"/>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48"/>
            <p:cNvSpPr/>
            <p:nvPr/>
          </p:nvSpPr>
          <p:spPr>
            <a:xfrm>
              <a:off x="4095437" y="2260470"/>
              <a:ext cx="104" cy="546"/>
            </a:xfrm>
            <a:custGeom>
              <a:rect b="b" l="l" r="r" t="t"/>
              <a:pathLst>
                <a:path extrusionOk="0" h="21" w="4">
                  <a:moveTo>
                    <a:pt x="4" y="0"/>
                  </a:moveTo>
                  <a:cubicBezTo>
                    <a:pt x="4" y="7"/>
                    <a:pt x="0" y="14"/>
                    <a:pt x="0" y="21"/>
                  </a:cubicBezTo>
                  <a:cubicBezTo>
                    <a:pt x="0" y="14"/>
                    <a:pt x="4" y="7"/>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48"/>
            <p:cNvSpPr/>
            <p:nvPr/>
          </p:nvSpPr>
          <p:spPr>
            <a:xfrm>
              <a:off x="4128104" y="2212884"/>
              <a:ext cx="104" cy="104"/>
            </a:xfrm>
            <a:custGeom>
              <a:rect b="b" l="l" r="r" t="t"/>
              <a:pathLst>
                <a:path extrusionOk="0" h="4" w="4">
                  <a:moveTo>
                    <a:pt x="4" y="0"/>
                  </a:moveTo>
                  <a:lnTo>
                    <a:pt x="0" y="4"/>
                  </a:ln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48"/>
            <p:cNvSpPr/>
            <p:nvPr/>
          </p:nvSpPr>
          <p:spPr>
            <a:xfrm>
              <a:off x="4097984" y="2254986"/>
              <a:ext cx="286" cy="390"/>
            </a:xfrm>
            <a:custGeom>
              <a:rect b="b" l="l" r="r" t="t"/>
              <a:pathLst>
                <a:path extrusionOk="0" h="15" w="11">
                  <a:moveTo>
                    <a:pt x="11" y="1"/>
                  </a:moveTo>
                  <a:lnTo>
                    <a:pt x="0"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48"/>
            <p:cNvSpPr/>
            <p:nvPr/>
          </p:nvSpPr>
          <p:spPr>
            <a:xfrm>
              <a:off x="4131197" y="2207063"/>
              <a:ext cx="208" cy="364"/>
            </a:xfrm>
            <a:custGeom>
              <a:rect b="b" l="l" r="r" t="t"/>
              <a:pathLst>
                <a:path extrusionOk="0" h="14" w="8">
                  <a:moveTo>
                    <a:pt x="0" y="14"/>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8"/>
            <p:cNvSpPr/>
            <p:nvPr/>
          </p:nvSpPr>
          <p:spPr>
            <a:xfrm>
              <a:off x="4132107" y="2205036"/>
              <a:ext cx="104" cy="312"/>
            </a:xfrm>
            <a:custGeom>
              <a:rect b="b" l="l" r="r" t="t"/>
              <a:pathLst>
                <a:path extrusionOk="0" h="12" w="4">
                  <a:moveTo>
                    <a:pt x="0" y="1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8"/>
            <p:cNvSpPr/>
            <p:nvPr/>
          </p:nvSpPr>
          <p:spPr>
            <a:xfrm>
              <a:off x="4131743" y="2205867"/>
              <a:ext cx="104" cy="390"/>
            </a:xfrm>
            <a:custGeom>
              <a:rect b="b" l="l" r="r" t="t"/>
              <a:pathLst>
                <a:path extrusionOk="0" h="15" w="4">
                  <a:moveTo>
                    <a:pt x="0" y="15"/>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8"/>
            <p:cNvSpPr/>
            <p:nvPr/>
          </p:nvSpPr>
          <p:spPr>
            <a:xfrm>
              <a:off x="4130833" y="2207687"/>
              <a:ext cx="208" cy="390"/>
            </a:xfrm>
            <a:custGeom>
              <a:rect b="b" l="l" r="r" t="t"/>
              <a:pathLst>
                <a:path extrusionOk="0" h="15" w="8">
                  <a:moveTo>
                    <a:pt x="0" y="15"/>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8"/>
            <p:cNvSpPr/>
            <p:nvPr/>
          </p:nvSpPr>
          <p:spPr>
            <a:xfrm>
              <a:off x="4131925" y="2205503"/>
              <a:ext cx="104" cy="208"/>
            </a:xfrm>
            <a:custGeom>
              <a:rect b="b" l="l" r="r" t="t"/>
              <a:pathLst>
                <a:path extrusionOk="0" h="8" w="4">
                  <a:moveTo>
                    <a:pt x="0" y="7"/>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48"/>
            <p:cNvSpPr/>
            <p:nvPr/>
          </p:nvSpPr>
          <p:spPr>
            <a:xfrm>
              <a:off x="4131457" y="2206413"/>
              <a:ext cx="208" cy="390"/>
            </a:xfrm>
            <a:custGeom>
              <a:rect b="b" l="l" r="r" t="t"/>
              <a:pathLst>
                <a:path extrusionOk="0" h="15" w="8">
                  <a:moveTo>
                    <a:pt x="1" y="15"/>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8"/>
            <p:cNvSpPr/>
            <p:nvPr/>
          </p:nvSpPr>
          <p:spPr>
            <a:xfrm>
              <a:off x="4129092" y="2210883"/>
              <a:ext cx="208" cy="468"/>
            </a:xfrm>
            <a:custGeom>
              <a:rect b="b" l="l" r="r" t="t"/>
              <a:pathLst>
                <a:path extrusionOk="0" h="18" w="8">
                  <a:moveTo>
                    <a:pt x="1" y="18"/>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8"/>
            <p:cNvSpPr/>
            <p:nvPr/>
          </p:nvSpPr>
          <p:spPr>
            <a:xfrm>
              <a:off x="4128468" y="2211871"/>
              <a:ext cx="286" cy="494"/>
            </a:xfrm>
            <a:custGeom>
              <a:rect b="b" l="l" r="r" t="t"/>
              <a:pathLst>
                <a:path extrusionOk="0" h="19" w="11">
                  <a:moveTo>
                    <a:pt x="0" y="18"/>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48"/>
            <p:cNvSpPr/>
            <p:nvPr/>
          </p:nvSpPr>
          <p:spPr>
            <a:xfrm>
              <a:off x="4130469" y="2208414"/>
              <a:ext cx="286" cy="390"/>
            </a:xfrm>
            <a:custGeom>
              <a:rect b="b" l="l" r="r" t="t"/>
              <a:pathLst>
                <a:path extrusionOk="0" h="15" w="11">
                  <a:moveTo>
                    <a:pt x="0" y="15"/>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8"/>
            <p:cNvSpPr/>
            <p:nvPr/>
          </p:nvSpPr>
          <p:spPr>
            <a:xfrm>
              <a:off x="4129560" y="2209974"/>
              <a:ext cx="286" cy="468"/>
            </a:xfrm>
            <a:custGeom>
              <a:rect b="b" l="l" r="r" t="t"/>
              <a:pathLst>
                <a:path extrusionOk="0" h="18" w="11">
                  <a:moveTo>
                    <a:pt x="0" y="18"/>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48"/>
            <p:cNvSpPr/>
            <p:nvPr/>
          </p:nvSpPr>
          <p:spPr>
            <a:xfrm>
              <a:off x="4130002" y="2209142"/>
              <a:ext cx="312" cy="494"/>
            </a:xfrm>
            <a:custGeom>
              <a:rect b="b" l="l" r="r" t="t"/>
              <a:pathLst>
                <a:path extrusionOk="0" h="19" w="12">
                  <a:moveTo>
                    <a:pt x="1" y="18"/>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8"/>
            <p:cNvSpPr/>
            <p:nvPr/>
          </p:nvSpPr>
          <p:spPr>
            <a:xfrm>
              <a:off x="4132471" y="2204126"/>
              <a:ext cx="26" cy="130"/>
            </a:xfrm>
            <a:custGeom>
              <a:rect b="b" l="l" r="r" t="t"/>
              <a:pathLst>
                <a:path extrusionOk="0" h="5" w="1">
                  <a:moveTo>
                    <a:pt x="0"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48"/>
            <p:cNvSpPr/>
            <p:nvPr/>
          </p:nvSpPr>
          <p:spPr>
            <a:xfrm>
              <a:off x="4132289" y="2204672"/>
              <a:ext cx="26" cy="208"/>
            </a:xfrm>
            <a:custGeom>
              <a:rect b="b" l="l" r="r" t="t"/>
              <a:pathLst>
                <a:path extrusionOk="0" h="8" w="1">
                  <a:moveTo>
                    <a:pt x="0"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8"/>
            <p:cNvSpPr/>
            <p:nvPr/>
          </p:nvSpPr>
          <p:spPr>
            <a:xfrm>
              <a:off x="4132367" y="2204308"/>
              <a:ext cx="26" cy="312"/>
            </a:xfrm>
            <a:custGeom>
              <a:rect b="b" l="l" r="r" t="t"/>
              <a:pathLst>
                <a:path extrusionOk="0" h="12" w="1">
                  <a:moveTo>
                    <a:pt x="1"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48"/>
            <p:cNvSpPr/>
            <p:nvPr/>
          </p:nvSpPr>
          <p:spPr>
            <a:xfrm>
              <a:off x="4194324" y="2259820"/>
              <a:ext cx="26" cy="286"/>
            </a:xfrm>
            <a:custGeom>
              <a:rect b="b" l="l" r="r" t="t"/>
              <a:pathLst>
                <a:path extrusionOk="0" h="11" w="1">
                  <a:moveTo>
                    <a:pt x="1"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8"/>
            <p:cNvSpPr/>
            <p:nvPr/>
          </p:nvSpPr>
          <p:spPr>
            <a:xfrm>
              <a:off x="4192426" y="2261743"/>
              <a:ext cx="2755" cy="4028"/>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48"/>
            <p:cNvSpPr/>
            <p:nvPr/>
          </p:nvSpPr>
          <p:spPr>
            <a:xfrm>
              <a:off x="4194428" y="2260911"/>
              <a:ext cx="104" cy="468"/>
            </a:xfrm>
            <a:custGeom>
              <a:rect b="b" l="l" r="r" t="t"/>
              <a:pathLst>
                <a:path extrusionOk="0" h="18" w="4">
                  <a:moveTo>
                    <a:pt x="0" y="1"/>
                  </a:moveTo>
                  <a:lnTo>
                    <a:pt x="4"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48"/>
            <p:cNvSpPr/>
            <p:nvPr/>
          </p:nvSpPr>
          <p:spPr>
            <a:xfrm>
              <a:off x="4192426" y="2247449"/>
              <a:ext cx="208" cy="468"/>
            </a:xfrm>
            <a:custGeom>
              <a:rect b="b" l="l" r="r" t="t"/>
              <a:pathLst>
                <a:path extrusionOk="0" h="18" w="8">
                  <a:moveTo>
                    <a:pt x="0" y="0"/>
                  </a:moveTo>
                  <a:cubicBezTo>
                    <a:pt x="4" y="7"/>
                    <a:pt x="4" y="11"/>
                    <a:pt x="7" y="18"/>
                  </a:cubicBezTo>
                  <a:cubicBezTo>
                    <a:pt x="4" y="11"/>
                    <a:pt x="4" y="7"/>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48"/>
            <p:cNvSpPr/>
            <p:nvPr/>
          </p:nvSpPr>
          <p:spPr>
            <a:xfrm>
              <a:off x="4192504" y="2247891"/>
              <a:ext cx="1663" cy="11045"/>
            </a:xfrm>
            <a:custGeom>
              <a:rect b="b" l="l" r="r" t="t"/>
              <a:pathLst>
                <a:path extrusionOk="0" h="425" w="64">
                  <a:moveTo>
                    <a:pt x="1" y="1"/>
                  </a:moveTo>
                  <a:cubicBezTo>
                    <a:pt x="15" y="88"/>
                    <a:pt x="39" y="267"/>
                    <a:pt x="64" y="424"/>
                  </a:cubicBezTo>
                  <a:cubicBezTo>
                    <a:pt x="39" y="267"/>
                    <a:pt x="15" y="85"/>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48"/>
            <p:cNvSpPr/>
            <p:nvPr/>
          </p:nvSpPr>
          <p:spPr>
            <a:xfrm>
              <a:off x="3740223" y="2195394"/>
              <a:ext cx="42518" cy="36800"/>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48"/>
            <p:cNvSpPr/>
            <p:nvPr/>
          </p:nvSpPr>
          <p:spPr>
            <a:xfrm>
              <a:off x="3756622" y="2195576"/>
              <a:ext cx="1118" cy="130"/>
            </a:xfrm>
            <a:custGeom>
              <a:rect b="b" l="l" r="r" t="t"/>
              <a:pathLst>
                <a:path extrusionOk="0" h="5" w="43">
                  <a:moveTo>
                    <a:pt x="0" y="1"/>
                  </a:moveTo>
                  <a:lnTo>
                    <a:pt x="42"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48"/>
            <p:cNvSpPr/>
            <p:nvPr/>
          </p:nvSpPr>
          <p:spPr>
            <a:xfrm>
              <a:off x="3758155" y="2195680"/>
              <a:ext cx="1040" cy="208"/>
            </a:xfrm>
            <a:custGeom>
              <a:rect b="b" l="l" r="r" t="t"/>
              <a:pathLst>
                <a:path extrusionOk="0" h="8" w="40">
                  <a:moveTo>
                    <a:pt x="1" y="0"/>
                  </a:moveTo>
                  <a:lnTo>
                    <a:pt x="39"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48"/>
            <p:cNvSpPr/>
            <p:nvPr/>
          </p:nvSpPr>
          <p:spPr>
            <a:xfrm>
              <a:off x="3761430" y="2196225"/>
              <a:ext cx="1040" cy="208"/>
            </a:xfrm>
            <a:custGeom>
              <a:rect b="b" l="l" r="r" t="t"/>
              <a:pathLst>
                <a:path extrusionOk="0" h="8" w="40">
                  <a:moveTo>
                    <a:pt x="1" y="0"/>
                  </a:moveTo>
                  <a:lnTo>
                    <a:pt x="39"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48"/>
            <p:cNvSpPr/>
            <p:nvPr/>
          </p:nvSpPr>
          <p:spPr>
            <a:xfrm>
              <a:off x="3759715" y="2195940"/>
              <a:ext cx="1118" cy="130"/>
            </a:xfrm>
            <a:custGeom>
              <a:rect b="b" l="l" r="r" t="t"/>
              <a:pathLst>
                <a:path extrusionOk="0" h="5" w="43">
                  <a:moveTo>
                    <a:pt x="0" y="1"/>
                  </a:moveTo>
                  <a:lnTo>
                    <a:pt x="42"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48"/>
            <p:cNvSpPr/>
            <p:nvPr/>
          </p:nvSpPr>
          <p:spPr>
            <a:xfrm>
              <a:off x="3755167" y="2195498"/>
              <a:ext cx="1118" cy="26"/>
            </a:xfrm>
            <a:custGeom>
              <a:rect b="b" l="l" r="r" t="t"/>
              <a:pathLst>
                <a:path extrusionOk="0" h="1" w="43">
                  <a:moveTo>
                    <a:pt x="0" y="0"/>
                  </a:moveTo>
                  <a:lnTo>
                    <a:pt x="4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48"/>
            <p:cNvSpPr/>
            <p:nvPr/>
          </p:nvSpPr>
          <p:spPr>
            <a:xfrm>
              <a:off x="3763249" y="2196589"/>
              <a:ext cx="572" cy="104"/>
            </a:xfrm>
            <a:custGeom>
              <a:rect b="b" l="l" r="r" t="t"/>
              <a:pathLst>
                <a:path extrusionOk="0" h="4" w="22">
                  <a:moveTo>
                    <a:pt x="22"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48"/>
            <p:cNvSpPr/>
            <p:nvPr/>
          </p:nvSpPr>
          <p:spPr>
            <a:xfrm>
              <a:off x="3740951" y="2197681"/>
              <a:ext cx="1585" cy="286"/>
            </a:xfrm>
            <a:custGeom>
              <a:rect b="b" l="l" r="r" t="t"/>
              <a:pathLst>
                <a:path extrusionOk="0" h="11" w="61">
                  <a:moveTo>
                    <a:pt x="1" y="11"/>
                  </a:moveTo>
                  <a:lnTo>
                    <a:pt x="6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48"/>
            <p:cNvSpPr/>
            <p:nvPr/>
          </p:nvSpPr>
          <p:spPr>
            <a:xfrm>
              <a:off x="3753893" y="2195498"/>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48"/>
            <p:cNvSpPr/>
            <p:nvPr/>
          </p:nvSpPr>
          <p:spPr>
            <a:xfrm>
              <a:off x="3743056" y="2197135"/>
              <a:ext cx="1845" cy="468"/>
            </a:xfrm>
            <a:custGeom>
              <a:rect b="b" l="l" r="r" t="t"/>
              <a:pathLst>
                <a:path extrusionOk="0" h="18" w="71">
                  <a:moveTo>
                    <a:pt x="0" y="18"/>
                  </a:moveTo>
                  <a:lnTo>
                    <a:pt x="7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48"/>
            <p:cNvSpPr/>
            <p:nvPr/>
          </p:nvSpPr>
          <p:spPr>
            <a:xfrm>
              <a:off x="3752516" y="2195498"/>
              <a:ext cx="1221" cy="104"/>
            </a:xfrm>
            <a:custGeom>
              <a:rect b="b" l="l" r="r" t="t"/>
              <a:pathLst>
                <a:path extrusionOk="0" h="4" w="47">
                  <a:moveTo>
                    <a:pt x="46" y="0"/>
                  </a:moveTo>
                  <a:cubicBezTo>
                    <a:pt x="29" y="0"/>
                    <a:pt x="15" y="0"/>
                    <a:pt x="1" y="4"/>
                  </a:cubicBezTo>
                  <a:cubicBezTo>
                    <a:pt x="15" y="4"/>
                    <a:pt x="29" y="0"/>
                    <a:pt x="4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48"/>
            <p:cNvSpPr/>
            <p:nvPr/>
          </p:nvSpPr>
          <p:spPr>
            <a:xfrm>
              <a:off x="3753347" y="2211611"/>
              <a:ext cx="286" cy="208"/>
            </a:xfrm>
            <a:custGeom>
              <a:rect b="b" l="l" r="r" t="t"/>
              <a:pathLst>
                <a:path extrusionOk="0" h="8" w="11">
                  <a:moveTo>
                    <a:pt x="0" y="0"/>
                  </a:moveTo>
                  <a:lnTo>
                    <a:pt x="1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48"/>
            <p:cNvSpPr/>
            <p:nvPr/>
          </p:nvSpPr>
          <p:spPr>
            <a:xfrm>
              <a:off x="3755349" y="2215067"/>
              <a:ext cx="468" cy="1014"/>
            </a:xfrm>
            <a:custGeom>
              <a:rect b="b" l="l" r="r" t="t"/>
              <a:pathLst>
                <a:path extrusionOk="0" h="39" w="18">
                  <a:moveTo>
                    <a:pt x="18" y="39"/>
                  </a:moveTo>
                  <a:cubicBezTo>
                    <a:pt x="11" y="25"/>
                    <a:pt x="7" y="14"/>
                    <a:pt x="0" y="0"/>
                  </a:cubicBezTo>
                  <a:cubicBezTo>
                    <a:pt x="7" y="14"/>
                    <a:pt x="11" y="25"/>
                    <a:pt x="18" y="3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48"/>
            <p:cNvSpPr/>
            <p:nvPr/>
          </p:nvSpPr>
          <p:spPr>
            <a:xfrm>
              <a:off x="3753062" y="2211325"/>
              <a:ext cx="312" cy="208"/>
            </a:xfrm>
            <a:custGeom>
              <a:rect b="b" l="l" r="r" t="t"/>
              <a:pathLst>
                <a:path extrusionOk="0" h="8" w="12">
                  <a:moveTo>
                    <a:pt x="11" y="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48"/>
            <p:cNvSpPr/>
            <p:nvPr/>
          </p:nvSpPr>
          <p:spPr>
            <a:xfrm>
              <a:off x="3753893" y="2212235"/>
              <a:ext cx="286" cy="494"/>
            </a:xfrm>
            <a:custGeom>
              <a:rect b="b" l="l" r="r" t="t"/>
              <a:pathLst>
                <a:path extrusionOk="0" h="19" w="11">
                  <a:moveTo>
                    <a:pt x="11" y="1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48"/>
            <p:cNvSpPr/>
            <p:nvPr/>
          </p:nvSpPr>
          <p:spPr>
            <a:xfrm>
              <a:off x="3753607" y="2211871"/>
              <a:ext cx="312" cy="312"/>
            </a:xfrm>
            <a:custGeom>
              <a:rect b="b" l="l" r="r" t="t"/>
              <a:pathLst>
                <a:path extrusionOk="0" h="12" w="12">
                  <a:moveTo>
                    <a:pt x="11"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48"/>
            <p:cNvSpPr/>
            <p:nvPr/>
          </p:nvSpPr>
          <p:spPr>
            <a:xfrm>
              <a:off x="3754985" y="2214158"/>
              <a:ext cx="390" cy="832"/>
            </a:xfrm>
            <a:custGeom>
              <a:rect b="b" l="l" r="r" t="t"/>
              <a:pathLst>
                <a:path extrusionOk="0" h="32" w="15">
                  <a:moveTo>
                    <a:pt x="14" y="32"/>
                  </a:moveTo>
                  <a:cubicBezTo>
                    <a:pt x="7" y="18"/>
                    <a:pt x="4" y="7"/>
                    <a:pt x="0" y="0"/>
                  </a:cubicBezTo>
                  <a:cubicBezTo>
                    <a:pt x="4" y="7"/>
                    <a:pt x="7" y="18"/>
                    <a:pt x="14"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48"/>
            <p:cNvSpPr/>
            <p:nvPr/>
          </p:nvSpPr>
          <p:spPr>
            <a:xfrm>
              <a:off x="3754621" y="2213326"/>
              <a:ext cx="286" cy="754"/>
            </a:xfrm>
            <a:custGeom>
              <a:rect b="b" l="l" r="r" t="t"/>
              <a:pathLst>
                <a:path extrusionOk="0" h="29" w="11">
                  <a:moveTo>
                    <a:pt x="11" y="29"/>
                  </a:moveTo>
                  <a:cubicBezTo>
                    <a:pt x="7" y="18"/>
                    <a:pt x="4" y="8"/>
                    <a:pt x="0" y="1"/>
                  </a:cubicBezTo>
                  <a:cubicBezTo>
                    <a:pt x="4" y="8"/>
                    <a:pt x="7" y="18"/>
                    <a:pt x="11"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48"/>
            <p:cNvSpPr/>
            <p:nvPr/>
          </p:nvSpPr>
          <p:spPr>
            <a:xfrm>
              <a:off x="3754257" y="2212780"/>
              <a:ext cx="286" cy="572"/>
            </a:xfrm>
            <a:custGeom>
              <a:rect b="b" l="l" r="r" t="t"/>
              <a:pathLst>
                <a:path extrusionOk="0" h="22" w="11">
                  <a:moveTo>
                    <a:pt x="11" y="22"/>
                  </a:moveTo>
                  <a:cubicBezTo>
                    <a:pt x="7" y="11"/>
                    <a:pt x="4" y="4"/>
                    <a:pt x="0" y="1"/>
                  </a:cubicBezTo>
                  <a:cubicBezTo>
                    <a:pt x="4" y="4"/>
                    <a:pt x="7" y="11"/>
                    <a:pt x="11"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48"/>
            <p:cNvSpPr/>
            <p:nvPr/>
          </p:nvSpPr>
          <p:spPr>
            <a:xfrm>
              <a:off x="3740587" y="2198045"/>
              <a:ext cx="2131" cy="9382"/>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48"/>
            <p:cNvSpPr/>
            <p:nvPr/>
          </p:nvSpPr>
          <p:spPr>
            <a:xfrm>
              <a:off x="3757350" y="2216523"/>
              <a:ext cx="650" cy="208"/>
            </a:xfrm>
            <a:custGeom>
              <a:rect b="b" l="l" r="r" t="t"/>
              <a:pathLst>
                <a:path extrusionOk="0" h="8" w="25">
                  <a:moveTo>
                    <a:pt x="25"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48"/>
            <p:cNvSpPr/>
            <p:nvPr/>
          </p:nvSpPr>
          <p:spPr>
            <a:xfrm>
              <a:off x="3758259" y="2216783"/>
              <a:ext cx="468" cy="312"/>
            </a:xfrm>
            <a:custGeom>
              <a:rect b="b" l="l" r="r" t="t"/>
              <a:pathLst>
                <a:path extrusionOk="0" h="12" w="18">
                  <a:moveTo>
                    <a:pt x="18" y="1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48"/>
            <p:cNvSpPr/>
            <p:nvPr/>
          </p:nvSpPr>
          <p:spPr>
            <a:xfrm>
              <a:off x="3758805" y="2217146"/>
              <a:ext cx="572" cy="390"/>
            </a:xfrm>
            <a:custGeom>
              <a:rect b="b" l="l" r="r" t="t"/>
              <a:pathLst>
                <a:path extrusionOk="0" h="15" w="22">
                  <a:moveTo>
                    <a:pt x="21" y="15"/>
                  </a:moveTo>
                  <a:cubicBezTo>
                    <a:pt x="14" y="11"/>
                    <a:pt x="7" y="8"/>
                    <a:pt x="0" y="1"/>
                  </a:cubicBezTo>
                  <a:cubicBezTo>
                    <a:pt x="7" y="8"/>
                    <a:pt x="14" y="11"/>
                    <a:pt x="21"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48"/>
            <p:cNvSpPr/>
            <p:nvPr/>
          </p:nvSpPr>
          <p:spPr>
            <a:xfrm>
              <a:off x="3756258" y="2216237"/>
              <a:ext cx="936" cy="208"/>
            </a:xfrm>
            <a:custGeom>
              <a:rect b="b" l="l" r="r" t="t"/>
              <a:pathLst>
                <a:path extrusionOk="0" h="8" w="36">
                  <a:moveTo>
                    <a:pt x="0" y="1"/>
                  </a:moveTo>
                  <a:cubicBezTo>
                    <a:pt x="11" y="1"/>
                    <a:pt x="25" y="4"/>
                    <a:pt x="35" y="8"/>
                  </a:cubicBezTo>
                  <a:cubicBezTo>
                    <a:pt x="25" y="4"/>
                    <a:pt x="11" y="1"/>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48"/>
            <p:cNvSpPr/>
            <p:nvPr/>
          </p:nvSpPr>
          <p:spPr>
            <a:xfrm>
              <a:off x="3759715" y="2217874"/>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48"/>
            <p:cNvSpPr/>
            <p:nvPr/>
          </p:nvSpPr>
          <p:spPr>
            <a:xfrm>
              <a:off x="3765900" y="2186402"/>
              <a:ext cx="62711" cy="53069"/>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48"/>
            <p:cNvSpPr/>
            <p:nvPr/>
          </p:nvSpPr>
          <p:spPr>
            <a:xfrm>
              <a:off x="3762444" y="2223877"/>
              <a:ext cx="12475" cy="8680"/>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48"/>
            <p:cNvSpPr/>
            <p:nvPr/>
          </p:nvSpPr>
          <p:spPr>
            <a:xfrm>
              <a:off x="3782169" y="2187935"/>
              <a:ext cx="208" cy="208"/>
            </a:xfrm>
            <a:custGeom>
              <a:rect b="b" l="l" r="r" t="t"/>
              <a:pathLst>
                <a:path extrusionOk="0" h="8" w="8">
                  <a:moveTo>
                    <a:pt x="1" y="8"/>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48"/>
            <p:cNvSpPr/>
            <p:nvPr/>
          </p:nvSpPr>
          <p:spPr>
            <a:xfrm>
              <a:off x="3782715" y="2186844"/>
              <a:ext cx="390" cy="494"/>
            </a:xfrm>
            <a:custGeom>
              <a:rect b="b" l="l" r="r" t="t"/>
              <a:pathLst>
                <a:path extrusionOk="0" h="19" w="15">
                  <a:moveTo>
                    <a:pt x="1" y="18"/>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48"/>
            <p:cNvSpPr/>
            <p:nvPr/>
          </p:nvSpPr>
          <p:spPr>
            <a:xfrm>
              <a:off x="3781909" y="2188585"/>
              <a:ext cx="104" cy="104"/>
            </a:xfrm>
            <a:custGeom>
              <a:rect b="b" l="l" r="r" t="t"/>
              <a:pathLst>
                <a:path extrusionOk="0" h="4" w="4">
                  <a:moveTo>
                    <a:pt x="0" y="4"/>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48"/>
            <p:cNvSpPr/>
            <p:nvPr/>
          </p:nvSpPr>
          <p:spPr>
            <a:xfrm>
              <a:off x="3781987" y="2188299"/>
              <a:ext cx="130" cy="208"/>
            </a:xfrm>
            <a:custGeom>
              <a:rect b="b" l="l" r="r" t="t"/>
              <a:pathLst>
                <a:path extrusionOk="0" h="8" w="5">
                  <a:moveTo>
                    <a:pt x="1" y="8"/>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48"/>
            <p:cNvSpPr/>
            <p:nvPr/>
          </p:nvSpPr>
          <p:spPr>
            <a:xfrm>
              <a:off x="3782351" y="2187389"/>
              <a:ext cx="390" cy="494"/>
            </a:xfrm>
            <a:custGeom>
              <a:rect b="b" l="l" r="r" t="t"/>
              <a:pathLst>
                <a:path extrusionOk="0" h="19" w="15">
                  <a:moveTo>
                    <a:pt x="1" y="18"/>
                  </a:moveTo>
                  <a:lnTo>
                    <a:pt x="1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48"/>
            <p:cNvSpPr/>
            <p:nvPr/>
          </p:nvSpPr>
          <p:spPr>
            <a:xfrm>
              <a:off x="3781805" y="2188767"/>
              <a:ext cx="26" cy="104"/>
            </a:xfrm>
            <a:custGeom>
              <a:rect b="b" l="l" r="r" t="t"/>
              <a:pathLst>
                <a:path extrusionOk="0" h="4" w="1">
                  <a:moveTo>
                    <a:pt x="1"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48"/>
            <p:cNvSpPr/>
            <p:nvPr/>
          </p:nvSpPr>
          <p:spPr>
            <a:xfrm>
              <a:off x="3765796" y="2192847"/>
              <a:ext cx="676" cy="1481"/>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48"/>
            <p:cNvSpPr/>
            <p:nvPr/>
          </p:nvSpPr>
          <p:spPr>
            <a:xfrm>
              <a:off x="3765796" y="2192847"/>
              <a:ext cx="208" cy="26"/>
            </a:xfrm>
            <a:custGeom>
              <a:rect b="b" l="l" r="r" t="t"/>
              <a:pathLst>
                <a:path extrusionOk="0" h="1" w="8">
                  <a:moveTo>
                    <a:pt x="1" y="1"/>
                  </a:moveTo>
                  <a:lnTo>
                    <a:pt x="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48"/>
            <p:cNvSpPr/>
            <p:nvPr/>
          </p:nvSpPr>
          <p:spPr>
            <a:xfrm>
              <a:off x="3765978" y="2192847"/>
              <a:ext cx="6757" cy="3405"/>
            </a:xfrm>
            <a:custGeom>
              <a:rect b="b" l="l" r="r" t="t"/>
              <a:pathLst>
                <a:path extrusionOk="0" h="131" w="260">
                  <a:moveTo>
                    <a:pt x="1" y="1"/>
                  </a:moveTo>
                  <a:cubicBezTo>
                    <a:pt x="53" y="1"/>
                    <a:pt x="193" y="64"/>
                    <a:pt x="260" y="130"/>
                  </a:cubicBezTo>
                  <a:cubicBezTo>
                    <a:pt x="193" y="64"/>
                    <a:pt x="53" y="1"/>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48"/>
            <p:cNvSpPr/>
            <p:nvPr/>
          </p:nvSpPr>
          <p:spPr>
            <a:xfrm>
              <a:off x="3783182" y="2186480"/>
              <a:ext cx="286" cy="312"/>
            </a:xfrm>
            <a:custGeom>
              <a:rect b="b" l="l" r="r" t="t"/>
              <a:pathLst>
                <a:path extrusionOk="0" h="12" w="11">
                  <a:moveTo>
                    <a:pt x="11" y="1"/>
                  </a:moveTo>
                  <a:lnTo>
                    <a:pt x="0" y="11"/>
                  </a:ln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48"/>
            <p:cNvSpPr/>
            <p:nvPr/>
          </p:nvSpPr>
          <p:spPr>
            <a:xfrm>
              <a:off x="3762521" y="2224527"/>
              <a:ext cx="312" cy="468"/>
            </a:xfrm>
            <a:custGeom>
              <a:rect b="b" l="l" r="r" t="t"/>
              <a:pathLst>
                <a:path extrusionOk="0" h="18" w="12">
                  <a:moveTo>
                    <a:pt x="1" y="0"/>
                  </a:moveTo>
                  <a:cubicBezTo>
                    <a:pt x="4" y="7"/>
                    <a:pt x="8" y="14"/>
                    <a:pt x="11" y="18"/>
                  </a:cubicBezTo>
                  <a:cubicBezTo>
                    <a:pt x="8" y="11"/>
                    <a:pt x="4" y="7"/>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48"/>
            <p:cNvSpPr/>
            <p:nvPr/>
          </p:nvSpPr>
          <p:spPr>
            <a:xfrm>
              <a:off x="3762262" y="2223877"/>
              <a:ext cx="286" cy="494"/>
            </a:xfrm>
            <a:custGeom>
              <a:rect b="b" l="l" r="r" t="t"/>
              <a:pathLst>
                <a:path extrusionOk="0" h="19" w="11">
                  <a:moveTo>
                    <a:pt x="0" y="1"/>
                  </a:moveTo>
                  <a:cubicBezTo>
                    <a:pt x="4" y="8"/>
                    <a:pt x="7" y="15"/>
                    <a:pt x="11" y="18"/>
                  </a:cubicBezTo>
                  <a:cubicBezTo>
                    <a:pt x="7" y="11"/>
                    <a:pt x="4" y="8"/>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48"/>
            <p:cNvSpPr/>
            <p:nvPr/>
          </p:nvSpPr>
          <p:spPr>
            <a:xfrm>
              <a:off x="3809119" y="2236898"/>
              <a:ext cx="650" cy="468"/>
            </a:xfrm>
            <a:custGeom>
              <a:rect b="b" l="l" r="r" t="t"/>
              <a:pathLst>
                <a:path extrusionOk="0" h="18" w="25">
                  <a:moveTo>
                    <a:pt x="25" y="18"/>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48"/>
            <p:cNvSpPr/>
            <p:nvPr/>
          </p:nvSpPr>
          <p:spPr>
            <a:xfrm>
              <a:off x="3811302" y="2238249"/>
              <a:ext cx="1377" cy="754"/>
            </a:xfrm>
            <a:custGeom>
              <a:rect b="b" l="l" r="r" t="t"/>
              <a:pathLst>
                <a:path extrusionOk="0" h="29" w="53">
                  <a:moveTo>
                    <a:pt x="53" y="29"/>
                  </a:moveTo>
                  <a:cubicBezTo>
                    <a:pt x="35" y="18"/>
                    <a:pt x="18" y="11"/>
                    <a:pt x="0" y="1"/>
                  </a:cubicBezTo>
                  <a:cubicBezTo>
                    <a:pt x="18" y="11"/>
                    <a:pt x="35" y="18"/>
                    <a:pt x="53"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48"/>
            <p:cNvSpPr/>
            <p:nvPr/>
          </p:nvSpPr>
          <p:spPr>
            <a:xfrm>
              <a:off x="3808210" y="2236248"/>
              <a:ext cx="572" cy="390"/>
            </a:xfrm>
            <a:custGeom>
              <a:rect b="b" l="l" r="r" t="t"/>
              <a:pathLst>
                <a:path extrusionOk="0" h="15" w="22">
                  <a:moveTo>
                    <a:pt x="21" y="1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48"/>
            <p:cNvSpPr/>
            <p:nvPr/>
          </p:nvSpPr>
          <p:spPr>
            <a:xfrm>
              <a:off x="3799841" y="2220343"/>
              <a:ext cx="1923" cy="1118"/>
            </a:xfrm>
            <a:custGeom>
              <a:rect b="b" l="l" r="r" t="t"/>
              <a:pathLst>
                <a:path extrusionOk="0" h="43" w="74">
                  <a:moveTo>
                    <a:pt x="73" y="0"/>
                  </a:moveTo>
                  <a:cubicBezTo>
                    <a:pt x="49" y="11"/>
                    <a:pt x="25" y="25"/>
                    <a:pt x="0" y="42"/>
                  </a:cubicBezTo>
                  <a:cubicBezTo>
                    <a:pt x="25" y="28"/>
                    <a:pt x="49" y="11"/>
                    <a:pt x="73"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48"/>
            <p:cNvSpPr/>
            <p:nvPr/>
          </p:nvSpPr>
          <p:spPr>
            <a:xfrm>
              <a:off x="3813121" y="2239159"/>
              <a:ext cx="754" cy="390"/>
            </a:xfrm>
            <a:custGeom>
              <a:rect b="b" l="l" r="r" t="t"/>
              <a:pathLst>
                <a:path extrusionOk="0" h="15" w="29">
                  <a:moveTo>
                    <a:pt x="28" y="15"/>
                  </a:moveTo>
                  <a:lnTo>
                    <a:pt x="28" y="15"/>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48"/>
            <p:cNvSpPr/>
            <p:nvPr/>
          </p:nvSpPr>
          <p:spPr>
            <a:xfrm>
              <a:off x="3774164" y="2232532"/>
              <a:ext cx="676" cy="26"/>
            </a:xfrm>
            <a:custGeom>
              <a:rect b="b" l="l" r="r" t="t"/>
              <a:pathLst>
                <a:path extrusionOk="0" h="1" w="26">
                  <a:moveTo>
                    <a:pt x="25" y="0"/>
                  </a:moveTo>
                  <a:lnTo>
                    <a:pt x="1" y="0"/>
                  </a:lnTo>
                  <a:lnTo>
                    <a:pt x="25" y="0"/>
                  </a:lnTo>
                  <a:lnTo>
                    <a:pt x="2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48"/>
            <p:cNvSpPr/>
            <p:nvPr/>
          </p:nvSpPr>
          <p:spPr>
            <a:xfrm>
              <a:off x="3763249" y="2225619"/>
              <a:ext cx="390" cy="468"/>
            </a:xfrm>
            <a:custGeom>
              <a:rect b="b" l="l" r="r" t="t"/>
              <a:pathLst>
                <a:path extrusionOk="0" h="18" w="15">
                  <a:moveTo>
                    <a:pt x="15" y="18"/>
                  </a:moveTo>
                  <a:cubicBezTo>
                    <a:pt x="11" y="14"/>
                    <a:pt x="4" y="7"/>
                    <a:pt x="1" y="0"/>
                  </a:cubicBezTo>
                  <a:cubicBezTo>
                    <a:pt x="4" y="7"/>
                    <a:pt x="11" y="14"/>
                    <a:pt x="15"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48"/>
            <p:cNvSpPr/>
            <p:nvPr/>
          </p:nvSpPr>
          <p:spPr>
            <a:xfrm>
              <a:off x="3807560" y="2235624"/>
              <a:ext cx="494" cy="390"/>
            </a:xfrm>
            <a:custGeom>
              <a:rect b="b" l="l" r="r" t="t"/>
              <a:pathLst>
                <a:path extrusionOk="0" h="15" w="19">
                  <a:moveTo>
                    <a:pt x="18" y="1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48"/>
            <p:cNvSpPr/>
            <p:nvPr/>
          </p:nvSpPr>
          <p:spPr>
            <a:xfrm>
              <a:off x="3762885" y="2225151"/>
              <a:ext cx="312" cy="390"/>
            </a:xfrm>
            <a:custGeom>
              <a:rect b="b" l="l" r="r" t="t"/>
              <a:pathLst>
                <a:path extrusionOk="0" h="15" w="12">
                  <a:moveTo>
                    <a:pt x="11" y="15"/>
                  </a:moveTo>
                  <a:cubicBezTo>
                    <a:pt x="8" y="11"/>
                    <a:pt x="4" y="4"/>
                    <a:pt x="1" y="1"/>
                  </a:cubicBezTo>
                  <a:cubicBezTo>
                    <a:pt x="4" y="4"/>
                    <a:pt x="8" y="11"/>
                    <a:pt x="11"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48"/>
            <p:cNvSpPr/>
            <p:nvPr/>
          </p:nvSpPr>
          <p:spPr>
            <a:xfrm>
              <a:off x="3763795" y="2226242"/>
              <a:ext cx="390" cy="312"/>
            </a:xfrm>
            <a:custGeom>
              <a:rect b="b" l="l" r="r" t="t"/>
              <a:pathLst>
                <a:path extrusionOk="0" h="12" w="15">
                  <a:moveTo>
                    <a:pt x="15" y="1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48"/>
            <p:cNvSpPr/>
            <p:nvPr/>
          </p:nvSpPr>
          <p:spPr>
            <a:xfrm>
              <a:off x="3807014" y="2235079"/>
              <a:ext cx="390" cy="468"/>
            </a:xfrm>
            <a:custGeom>
              <a:rect b="b" l="l" r="r" t="t"/>
              <a:pathLst>
                <a:path extrusionOk="0" h="18" w="15">
                  <a:moveTo>
                    <a:pt x="15" y="18"/>
                  </a:moveTo>
                  <a:cubicBezTo>
                    <a:pt x="11" y="11"/>
                    <a:pt x="8" y="7"/>
                    <a:pt x="1" y="0"/>
                  </a:cubicBezTo>
                  <a:cubicBezTo>
                    <a:pt x="8" y="7"/>
                    <a:pt x="11" y="11"/>
                    <a:pt x="15"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48"/>
            <p:cNvSpPr/>
            <p:nvPr/>
          </p:nvSpPr>
          <p:spPr>
            <a:xfrm>
              <a:off x="3764445" y="2226606"/>
              <a:ext cx="650" cy="390"/>
            </a:xfrm>
            <a:custGeom>
              <a:rect b="b" l="l" r="r" t="t"/>
              <a:pathLst>
                <a:path extrusionOk="0" h="15" w="25">
                  <a:moveTo>
                    <a:pt x="25" y="15"/>
                  </a:moveTo>
                  <a:cubicBezTo>
                    <a:pt x="14" y="11"/>
                    <a:pt x="7" y="8"/>
                    <a:pt x="0" y="1"/>
                  </a:cubicBezTo>
                  <a:cubicBezTo>
                    <a:pt x="7" y="8"/>
                    <a:pt x="14" y="11"/>
                    <a:pt x="25"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48"/>
            <p:cNvSpPr/>
            <p:nvPr/>
          </p:nvSpPr>
          <p:spPr>
            <a:xfrm>
              <a:off x="3810107" y="2237522"/>
              <a:ext cx="1040" cy="676"/>
            </a:xfrm>
            <a:custGeom>
              <a:rect b="b" l="l" r="r" t="t"/>
              <a:pathLst>
                <a:path extrusionOk="0" h="26" w="40">
                  <a:moveTo>
                    <a:pt x="39" y="2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48"/>
            <p:cNvSpPr/>
            <p:nvPr/>
          </p:nvSpPr>
          <p:spPr>
            <a:xfrm>
              <a:off x="3787263" y="2187857"/>
              <a:ext cx="5951" cy="4392"/>
            </a:xfrm>
            <a:custGeom>
              <a:rect b="b" l="l" r="r" t="t"/>
              <a:pathLst>
                <a:path extrusionOk="0" h="169" w="229">
                  <a:moveTo>
                    <a:pt x="228" y="168"/>
                  </a:moveTo>
                  <a:cubicBezTo>
                    <a:pt x="158" y="98"/>
                    <a:pt x="74" y="11"/>
                    <a:pt x="1" y="0"/>
                  </a:cubicBezTo>
                  <a:cubicBezTo>
                    <a:pt x="74" y="11"/>
                    <a:pt x="158" y="98"/>
                    <a:pt x="228" y="16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48"/>
            <p:cNvSpPr/>
            <p:nvPr/>
          </p:nvSpPr>
          <p:spPr>
            <a:xfrm>
              <a:off x="3812212" y="2191314"/>
              <a:ext cx="468" cy="390"/>
            </a:xfrm>
            <a:custGeom>
              <a:rect b="b" l="l" r="r" t="t"/>
              <a:pathLst>
                <a:path extrusionOk="0" h="15" w="18">
                  <a:moveTo>
                    <a:pt x="0" y="14"/>
                  </a:move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48"/>
            <p:cNvSpPr/>
            <p:nvPr/>
          </p:nvSpPr>
          <p:spPr>
            <a:xfrm>
              <a:off x="3803116" y="2196771"/>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48"/>
            <p:cNvSpPr/>
            <p:nvPr/>
          </p:nvSpPr>
          <p:spPr>
            <a:xfrm>
              <a:off x="3809379" y="2192665"/>
              <a:ext cx="572" cy="208"/>
            </a:xfrm>
            <a:custGeom>
              <a:rect b="b" l="l" r="r" t="t"/>
              <a:pathLst>
                <a:path extrusionOk="0" h="8" w="22">
                  <a:moveTo>
                    <a:pt x="1" y="8"/>
                  </a:moveTo>
                  <a:lnTo>
                    <a:pt x="2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48"/>
            <p:cNvSpPr/>
            <p:nvPr/>
          </p:nvSpPr>
          <p:spPr>
            <a:xfrm>
              <a:off x="3810756" y="2192119"/>
              <a:ext cx="572" cy="208"/>
            </a:xfrm>
            <a:custGeom>
              <a:rect b="b" l="l" r="r" t="t"/>
              <a:pathLst>
                <a:path extrusionOk="0" h="8" w="22">
                  <a:moveTo>
                    <a:pt x="0" y="8"/>
                  </a:moveTo>
                  <a:lnTo>
                    <a:pt x="2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48"/>
            <p:cNvSpPr/>
            <p:nvPr/>
          </p:nvSpPr>
          <p:spPr>
            <a:xfrm>
              <a:off x="3808651" y="2192951"/>
              <a:ext cx="572" cy="208"/>
            </a:xfrm>
            <a:custGeom>
              <a:rect b="b" l="l" r="r" t="t"/>
              <a:pathLst>
                <a:path extrusionOk="0" h="8" w="22">
                  <a:moveTo>
                    <a:pt x="1" y="7"/>
                  </a:moveTo>
                  <a:lnTo>
                    <a:pt x="2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48"/>
            <p:cNvSpPr/>
            <p:nvPr/>
          </p:nvSpPr>
          <p:spPr>
            <a:xfrm>
              <a:off x="3811380" y="2191677"/>
              <a:ext cx="676" cy="390"/>
            </a:xfrm>
            <a:custGeom>
              <a:rect b="b" l="l" r="r" t="t"/>
              <a:pathLst>
                <a:path extrusionOk="0" h="15" w="26">
                  <a:moveTo>
                    <a:pt x="1" y="14"/>
                  </a:moveTo>
                  <a:lnTo>
                    <a:pt x="2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48"/>
            <p:cNvSpPr/>
            <p:nvPr/>
          </p:nvSpPr>
          <p:spPr>
            <a:xfrm>
              <a:off x="3810029" y="2192405"/>
              <a:ext cx="572" cy="286"/>
            </a:xfrm>
            <a:custGeom>
              <a:rect b="b" l="l" r="r" t="t"/>
              <a:pathLst>
                <a:path extrusionOk="0" h="11" w="22">
                  <a:moveTo>
                    <a:pt x="0" y="11"/>
                  </a:moveTo>
                  <a:lnTo>
                    <a:pt x="2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48"/>
            <p:cNvSpPr/>
            <p:nvPr/>
          </p:nvSpPr>
          <p:spPr>
            <a:xfrm>
              <a:off x="3783442" y="2186480"/>
              <a:ext cx="1040" cy="572"/>
            </a:xfrm>
            <a:custGeom>
              <a:rect b="b" l="l" r="r" t="t"/>
              <a:pathLst>
                <a:path extrusionOk="0" h="22" w="40">
                  <a:moveTo>
                    <a:pt x="1" y="1"/>
                  </a:moveTo>
                  <a:cubicBezTo>
                    <a:pt x="11" y="8"/>
                    <a:pt x="25" y="15"/>
                    <a:pt x="39" y="22"/>
                  </a:cubicBezTo>
                  <a:cubicBezTo>
                    <a:pt x="29" y="15"/>
                    <a:pt x="15" y="8"/>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48"/>
            <p:cNvSpPr/>
            <p:nvPr/>
          </p:nvSpPr>
          <p:spPr>
            <a:xfrm>
              <a:off x="3784638" y="2187129"/>
              <a:ext cx="754" cy="286"/>
            </a:xfrm>
            <a:custGeom>
              <a:rect b="b" l="l" r="r" t="t"/>
              <a:pathLst>
                <a:path extrusionOk="0" h="11" w="29">
                  <a:moveTo>
                    <a:pt x="0" y="0"/>
                  </a:moveTo>
                  <a:lnTo>
                    <a:pt x="28"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48"/>
            <p:cNvSpPr/>
            <p:nvPr/>
          </p:nvSpPr>
          <p:spPr>
            <a:xfrm>
              <a:off x="3785989" y="2187571"/>
              <a:ext cx="390" cy="130"/>
            </a:xfrm>
            <a:custGeom>
              <a:rect b="b" l="l" r="r" t="t"/>
              <a:pathLst>
                <a:path extrusionOk="0" h="5" w="15">
                  <a:moveTo>
                    <a:pt x="1" y="1"/>
                  </a:moveTo>
                  <a:lnTo>
                    <a:pt x="15"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48"/>
            <p:cNvSpPr/>
            <p:nvPr/>
          </p:nvSpPr>
          <p:spPr>
            <a:xfrm>
              <a:off x="3802206" y="2196667"/>
              <a:ext cx="208" cy="26"/>
            </a:xfrm>
            <a:custGeom>
              <a:rect b="b" l="l" r="r" t="t"/>
              <a:pathLst>
                <a:path extrusionOk="0" h="1" w="8">
                  <a:moveTo>
                    <a:pt x="0" y="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48"/>
            <p:cNvSpPr/>
            <p:nvPr/>
          </p:nvSpPr>
          <p:spPr>
            <a:xfrm>
              <a:off x="3813485" y="2190118"/>
              <a:ext cx="468" cy="494"/>
            </a:xfrm>
            <a:custGeom>
              <a:rect b="b" l="l" r="r" t="t"/>
              <a:pathLst>
                <a:path extrusionOk="0" h="19" w="18">
                  <a:moveTo>
                    <a:pt x="18" y="1"/>
                  </a:moveTo>
                  <a:cubicBezTo>
                    <a:pt x="11" y="8"/>
                    <a:pt x="4" y="15"/>
                    <a:pt x="0" y="18"/>
                  </a:cubicBezTo>
                  <a:cubicBezTo>
                    <a:pt x="4" y="15"/>
                    <a:pt x="11" y="8"/>
                    <a:pt x="1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48"/>
            <p:cNvSpPr/>
            <p:nvPr/>
          </p:nvSpPr>
          <p:spPr>
            <a:xfrm>
              <a:off x="3798750" y="2195394"/>
              <a:ext cx="1014" cy="390"/>
            </a:xfrm>
            <a:custGeom>
              <a:rect b="b" l="l" r="r" t="t"/>
              <a:pathLst>
                <a:path extrusionOk="0" h="15" w="39">
                  <a:moveTo>
                    <a:pt x="0" y="1"/>
                  </a:moveTo>
                  <a:lnTo>
                    <a:pt x="0" y="1"/>
                  </a:lnTo>
                  <a:cubicBezTo>
                    <a:pt x="14" y="4"/>
                    <a:pt x="28" y="8"/>
                    <a:pt x="39" y="15"/>
                  </a:cubicBezTo>
                  <a:cubicBezTo>
                    <a:pt x="28" y="8"/>
                    <a:pt x="14"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48"/>
            <p:cNvSpPr/>
            <p:nvPr/>
          </p:nvSpPr>
          <p:spPr>
            <a:xfrm>
              <a:off x="3801375" y="2196407"/>
              <a:ext cx="208" cy="26"/>
            </a:xfrm>
            <a:custGeom>
              <a:rect b="b" l="l" r="r" t="t"/>
              <a:pathLst>
                <a:path extrusionOk="0" h="1" w="8">
                  <a:moveTo>
                    <a:pt x="1" y="0"/>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48"/>
            <p:cNvSpPr/>
            <p:nvPr/>
          </p:nvSpPr>
          <p:spPr>
            <a:xfrm>
              <a:off x="3812758" y="2190768"/>
              <a:ext cx="650" cy="468"/>
            </a:xfrm>
            <a:custGeom>
              <a:rect b="b" l="l" r="r" t="t"/>
              <a:pathLst>
                <a:path extrusionOk="0" h="18" w="25">
                  <a:moveTo>
                    <a:pt x="25" y="0"/>
                  </a:moveTo>
                  <a:cubicBezTo>
                    <a:pt x="14" y="4"/>
                    <a:pt x="7" y="11"/>
                    <a:pt x="0" y="18"/>
                  </a:cubicBezTo>
                  <a:cubicBezTo>
                    <a:pt x="7" y="11"/>
                    <a:pt x="18" y="4"/>
                    <a:pt x="2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48"/>
            <p:cNvSpPr/>
            <p:nvPr/>
          </p:nvSpPr>
          <p:spPr>
            <a:xfrm>
              <a:off x="3803376" y="2196667"/>
              <a:ext cx="312" cy="26"/>
            </a:xfrm>
            <a:custGeom>
              <a:rect b="b" l="l" r="r" t="t"/>
              <a:pathLst>
                <a:path extrusionOk="0" h="1" w="12">
                  <a:moveTo>
                    <a:pt x="1" y="1"/>
                  </a:move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48"/>
            <p:cNvSpPr/>
            <p:nvPr/>
          </p:nvSpPr>
          <p:spPr>
            <a:xfrm>
              <a:off x="3800647" y="2196122"/>
              <a:ext cx="208" cy="130"/>
            </a:xfrm>
            <a:custGeom>
              <a:rect b="b" l="l" r="r" t="t"/>
              <a:pathLst>
                <a:path extrusionOk="0" h="5" w="8">
                  <a:moveTo>
                    <a:pt x="1" y="1"/>
                  </a:moveTo>
                  <a:lnTo>
                    <a:pt x="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48"/>
            <p:cNvSpPr/>
            <p:nvPr/>
          </p:nvSpPr>
          <p:spPr>
            <a:xfrm>
              <a:off x="3766446" y="2194302"/>
              <a:ext cx="4756" cy="959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48"/>
            <p:cNvSpPr/>
            <p:nvPr/>
          </p:nvSpPr>
          <p:spPr>
            <a:xfrm>
              <a:off x="3784456" y="2225515"/>
              <a:ext cx="26" cy="390"/>
            </a:xfrm>
            <a:custGeom>
              <a:rect b="b" l="l" r="r" t="t"/>
              <a:pathLst>
                <a:path extrusionOk="0" h="15" w="1">
                  <a:moveTo>
                    <a:pt x="0" y="1"/>
                  </a:moveTo>
                  <a:lnTo>
                    <a:pt x="0" y="11"/>
                  </a:lnTo>
                  <a:cubicBezTo>
                    <a:pt x="0" y="15"/>
                    <a:pt x="0"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48"/>
            <p:cNvSpPr/>
            <p:nvPr/>
          </p:nvSpPr>
          <p:spPr>
            <a:xfrm>
              <a:off x="3784638" y="2226424"/>
              <a:ext cx="104" cy="390"/>
            </a:xfrm>
            <a:custGeom>
              <a:rect b="b" l="l" r="r" t="t"/>
              <a:pathLst>
                <a:path extrusionOk="0" h="15" w="4">
                  <a:moveTo>
                    <a:pt x="0" y="1"/>
                  </a:moveTo>
                  <a:lnTo>
                    <a:pt x="4"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48"/>
            <p:cNvSpPr/>
            <p:nvPr/>
          </p:nvSpPr>
          <p:spPr>
            <a:xfrm>
              <a:off x="3784352" y="2225255"/>
              <a:ext cx="130" cy="208"/>
            </a:xfrm>
            <a:custGeom>
              <a:rect b="b" l="l" r="r" t="t"/>
              <a:pathLst>
                <a:path extrusionOk="0" h="8" w="5">
                  <a:moveTo>
                    <a:pt x="4" y="0"/>
                  </a:moveTo>
                  <a:cubicBezTo>
                    <a:pt x="1" y="4"/>
                    <a:pt x="1" y="7"/>
                    <a:pt x="4" y="7"/>
                  </a:cubicBezTo>
                  <a:cubicBezTo>
                    <a:pt x="1" y="7"/>
                    <a:pt x="1" y="4"/>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48"/>
            <p:cNvSpPr/>
            <p:nvPr/>
          </p:nvSpPr>
          <p:spPr>
            <a:xfrm>
              <a:off x="3785184" y="2227880"/>
              <a:ext cx="286" cy="676"/>
            </a:xfrm>
            <a:custGeom>
              <a:rect b="b" l="l" r="r" t="t"/>
              <a:pathLst>
                <a:path extrusionOk="0" h="26" w="11">
                  <a:moveTo>
                    <a:pt x="0" y="1"/>
                  </a:moveTo>
                  <a:lnTo>
                    <a:pt x="11"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48"/>
            <p:cNvSpPr/>
            <p:nvPr/>
          </p:nvSpPr>
          <p:spPr>
            <a:xfrm>
              <a:off x="3786275" y="2230063"/>
              <a:ext cx="26" cy="130"/>
            </a:xfrm>
            <a:custGeom>
              <a:rect b="b" l="l" r="r" t="t"/>
              <a:pathLst>
                <a:path extrusionOk="0" h="5" w="1">
                  <a:moveTo>
                    <a:pt x="0"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48"/>
            <p:cNvSpPr/>
            <p:nvPr/>
          </p:nvSpPr>
          <p:spPr>
            <a:xfrm>
              <a:off x="3785625" y="2228893"/>
              <a:ext cx="494" cy="936"/>
            </a:xfrm>
            <a:custGeom>
              <a:rect b="b" l="l" r="r" t="t"/>
              <a:pathLst>
                <a:path extrusionOk="0" h="36" w="19">
                  <a:moveTo>
                    <a:pt x="1" y="0"/>
                  </a:moveTo>
                  <a:cubicBezTo>
                    <a:pt x="4" y="11"/>
                    <a:pt x="11" y="21"/>
                    <a:pt x="18" y="35"/>
                  </a:cubicBezTo>
                  <a:cubicBezTo>
                    <a:pt x="11" y="21"/>
                    <a:pt x="4" y="11"/>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48"/>
            <p:cNvSpPr/>
            <p:nvPr/>
          </p:nvSpPr>
          <p:spPr>
            <a:xfrm>
              <a:off x="3784534" y="2225983"/>
              <a:ext cx="26" cy="286"/>
            </a:xfrm>
            <a:custGeom>
              <a:rect b="b" l="l" r="r" t="t"/>
              <a:pathLst>
                <a:path extrusionOk="0" h="11" w="1">
                  <a:moveTo>
                    <a:pt x="1"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48"/>
            <p:cNvSpPr/>
            <p:nvPr/>
          </p:nvSpPr>
          <p:spPr>
            <a:xfrm>
              <a:off x="3784898" y="2227152"/>
              <a:ext cx="208" cy="494"/>
            </a:xfrm>
            <a:custGeom>
              <a:rect b="b" l="l" r="r" t="t"/>
              <a:pathLst>
                <a:path extrusionOk="0" h="19" w="8">
                  <a:moveTo>
                    <a:pt x="1" y="1"/>
                  </a:moveTo>
                  <a:lnTo>
                    <a:pt x="8"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48"/>
            <p:cNvSpPr/>
            <p:nvPr/>
          </p:nvSpPr>
          <p:spPr>
            <a:xfrm>
              <a:off x="3772709" y="2228607"/>
              <a:ext cx="208" cy="208"/>
            </a:xfrm>
            <a:custGeom>
              <a:rect b="b" l="l" r="r" t="t"/>
              <a:pathLst>
                <a:path extrusionOk="0" h="8" w="8">
                  <a:moveTo>
                    <a:pt x="8" y="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48"/>
            <p:cNvSpPr/>
            <p:nvPr/>
          </p:nvSpPr>
          <p:spPr>
            <a:xfrm>
              <a:off x="3762340" y="2223877"/>
              <a:ext cx="572" cy="312"/>
            </a:xfrm>
            <a:custGeom>
              <a:rect b="b" l="l" r="r" t="t"/>
              <a:pathLst>
                <a:path extrusionOk="0" h="12" w="22">
                  <a:moveTo>
                    <a:pt x="1" y="1"/>
                  </a:moveTo>
                  <a:lnTo>
                    <a:pt x="22" y="1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48"/>
            <p:cNvSpPr/>
            <p:nvPr/>
          </p:nvSpPr>
          <p:spPr>
            <a:xfrm>
              <a:off x="3773905" y="2230063"/>
              <a:ext cx="26" cy="130"/>
            </a:xfrm>
            <a:custGeom>
              <a:rect b="b" l="l" r="r" t="t"/>
              <a:pathLst>
                <a:path extrusionOk="0" h="5" w="1">
                  <a:moveTo>
                    <a:pt x="0"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48"/>
            <p:cNvSpPr/>
            <p:nvPr/>
          </p:nvSpPr>
          <p:spPr>
            <a:xfrm>
              <a:off x="3763249" y="2224423"/>
              <a:ext cx="1040" cy="572"/>
            </a:xfrm>
            <a:custGeom>
              <a:rect b="b" l="l" r="r" t="t"/>
              <a:pathLst>
                <a:path extrusionOk="0" h="22" w="40">
                  <a:moveTo>
                    <a:pt x="39" y="22"/>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48"/>
            <p:cNvSpPr/>
            <p:nvPr/>
          </p:nvSpPr>
          <p:spPr>
            <a:xfrm>
              <a:off x="3774814" y="2232168"/>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48"/>
            <p:cNvSpPr/>
            <p:nvPr/>
          </p:nvSpPr>
          <p:spPr>
            <a:xfrm>
              <a:off x="3774528" y="2231076"/>
              <a:ext cx="26" cy="104"/>
            </a:xfrm>
            <a:custGeom>
              <a:rect b="b" l="l" r="r" t="t"/>
              <a:pathLst>
                <a:path extrusionOk="0" h="4" w="1">
                  <a:moveTo>
                    <a:pt x="1"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48"/>
            <p:cNvSpPr/>
            <p:nvPr/>
          </p:nvSpPr>
          <p:spPr>
            <a:xfrm>
              <a:off x="3766082" y="2193679"/>
              <a:ext cx="832" cy="1481"/>
            </a:xfrm>
            <a:custGeom>
              <a:rect b="b" l="l" r="r" t="t"/>
              <a:pathLst>
                <a:path extrusionOk="0" h="57" w="32">
                  <a:moveTo>
                    <a:pt x="0" y="0"/>
                  </a:moveTo>
                  <a:cubicBezTo>
                    <a:pt x="7" y="18"/>
                    <a:pt x="21" y="39"/>
                    <a:pt x="32" y="56"/>
                  </a:cubicBezTo>
                  <a:lnTo>
                    <a:pt x="14" y="25"/>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48"/>
            <p:cNvSpPr/>
            <p:nvPr/>
          </p:nvSpPr>
          <p:spPr>
            <a:xfrm>
              <a:off x="3762521" y="2223618"/>
              <a:ext cx="26" cy="10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48"/>
            <p:cNvSpPr/>
            <p:nvPr/>
          </p:nvSpPr>
          <p:spPr>
            <a:xfrm>
              <a:off x="3774814" y="2232532"/>
              <a:ext cx="26" cy="26"/>
            </a:xfrm>
            <a:custGeom>
              <a:rect b="b" l="l" r="r" t="t"/>
              <a:pathLst>
                <a:path extrusionOk="0" h="1" w="1">
                  <a:moveTo>
                    <a:pt x="0" y="0"/>
                  </a:move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48"/>
            <p:cNvSpPr/>
            <p:nvPr/>
          </p:nvSpPr>
          <p:spPr>
            <a:xfrm>
              <a:off x="3988623" y="2245968"/>
              <a:ext cx="166795" cy="141119"/>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48"/>
            <p:cNvSpPr/>
            <p:nvPr/>
          </p:nvSpPr>
          <p:spPr>
            <a:xfrm>
              <a:off x="4176054" y="2262003"/>
              <a:ext cx="0" cy="26"/>
            </a:xfrm>
            <a:custGeom>
              <a:rect b="b" l="l" r="r" t="t"/>
              <a:pathLst>
                <a:path extrusionOk="0" h="1" w="0">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48"/>
            <p:cNvSpPr/>
            <p:nvPr/>
          </p:nvSpPr>
          <p:spPr>
            <a:xfrm>
              <a:off x="4165034" y="2262107"/>
              <a:ext cx="21311" cy="7745"/>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48"/>
            <p:cNvSpPr/>
            <p:nvPr/>
          </p:nvSpPr>
          <p:spPr>
            <a:xfrm>
              <a:off x="4073242" y="2262107"/>
              <a:ext cx="832" cy="208"/>
            </a:xfrm>
            <a:custGeom>
              <a:rect b="b" l="l" r="r" t="t"/>
              <a:pathLst>
                <a:path extrusionOk="0" h="8" w="32">
                  <a:moveTo>
                    <a:pt x="32" y="0"/>
                  </a:moveTo>
                  <a:cubicBezTo>
                    <a:pt x="21" y="0"/>
                    <a:pt x="11" y="4"/>
                    <a:pt x="0" y="4"/>
                  </a:cubicBezTo>
                  <a:lnTo>
                    <a:pt x="0" y="7"/>
                  </a:lnTo>
                  <a:lnTo>
                    <a:pt x="3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48"/>
            <p:cNvSpPr/>
            <p:nvPr/>
          </p:nvSpPr>
          <p:spPr>
            <a:xfrm>
              <a:off x="4090889" y="2267097"/>
              <a:ext cx="754" cy="494"/>
            </a:xfrm>
            <a:custGeom>
              <a:rect b="b" l="l" r="r" t="t"/>
              <a:pathLst>
                <a:path extrusionOk="0" h="19" w="29">
                  <a:moveTo>
                    <a:pt x="0" y="1"/>
                  </a:moveTo>
                  <a:lnTo>
                    <a:pt x="28" y="18"/>
                  </a:lnTo>
                  <a:lnTo>
                    <a:pt x="28"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48"/>
            <p:cNvSpPr/>
            <p:nvPr/>
          </p:nvSpPr>
          <p:spPr>
            <a:xfrm>
              <a:off x="4088965" y="2266109"/>
              <a:ext cx="130" cy="26"/>
            </a:xfrm>
            <a:custGeom>
              <a:rect b="b" l="l" r="r" t="t"/>
              <a:pathLst>
                <a:path extrusionOk="0" h="1" w="5">
                  <a:moveTo>
                    <a:pt x="4"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48"/>
            <p:cNvSpPr/>
            <p:nvPr/>
          </p:nvSpPr>
          <p:spPr>
            <a:xfrm>
              <a:off x="4089511" y="2266291"/>
              <a:ext cx="208" cy="104"/>
            </a:xfrm>
            <a:custGeom>
              <a:rect b="b" l="l" r="r" t="t"/>
              <a:pathLst>
                <a:path extrusionOk="0" h="4" w="8">
                  <a:moveTo>
                    <a:pt x="8"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48"/>
            <p:cNvSpPr/>
            <p:nvPr/>
          </p:nvSpPr>
          <p:spPr>
            <a:xfrm>
              <a:off x="4087614" y="2265641"/>
              <a:ext cx="468" cy="26"/>
            </a:xfrm>
            <a:custGeom>
              <a:rect b="b" l="l" r="r" t="t"/>
              <a:pathLst>
                <a:path extrusionOk="0" h="1" w="18">
                  <a:moveTo>
                    <a:pt x="18" y="1"/>
                  </a:moveTo>
                  <a:cubicBezTo>
                    <a:pt x="11" y="1"/>
                    <a:pt x="7" y="1"/>
                    <a:pt x="0" y="1"/>
                  </a:cubicBezTo>
                  <a:cubicBezTo>
                    <a:pt x="7" y="1"/>
                    <a:pt x="11" y="1"/>
                    <a:pt x="1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48"/>
            <p:cNvSpPr/>
            <p:nvPr/>
          </p:nvSpPr>
          <p:spPr>
            <a:xfrm>
              <a:off x="4089979" y="2266551"/>
              <a:ext cx="286" cy="130"/>
            </a:xfrm>
            <a:custGeom>
              <a:rect b="b" l="l" r="r" t="t"/>
              <a:pathLst>
                <a:path extrusionOk="0" h="5" w="11">
                  <a:moveTo>
                    <a:pt x="11"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48"/>
            <p:cNvSpPr/>
            <p:nvPr/>
          </p:nvSpPr>
          <p:spPr>
            <a:xfrm>
              <a:off x="4090421" y="2266837"/>
              <a:ext cx="390" cy="208"/>
            </a:xfrm>
            <a:custGeom>
              <a:rect b="b" l="l" r="r" t="t"/>
              <a:pathLst>
                <a:path extrusionOk="0" h="8" w="15">
                  <a:moveTo>
                    <a:pt x="15"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48"/>
            <p:cNvSpPr/>
            <p:nvPr/>
          </p:nvSpPr>
          <p:spPr>
            <a:xfrm>
              <a:off x="4088342" y="2265823"/>
              <a:ext cx="208" cy="26"/>
            </a:xfrm>
            <a:custGeom>
              <a:rect b="b" l="l" r="r" t="t"/>
              <a:pathLst>
                <a:path extrusionOk="0" h="1" w="8">
                  <a:moveTo>
                    <a:pt x="7"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48"/>
            <p:cNvSpPr/>
            <p:nvPr/>
          </p:nvSpPr>
          <p:spPr>
            <a:xfrm>
              <a:off x="4092422" y="2268110"/>
              <a:ext cx="2755" cy="1741"/>
            </a:xfrm>
            <a:custGeom>
              <a:rect b="b" l="l" r="r" t="t"/>
              <a:pathLst>
                <a:path extrusionOk="0" h="67" w="106">
                  <a:moveTo>
                    <a:pt x="1" y="0"/>
                  </a:moveTo>
                  <a:lnTo>
                    <a:pt x="106" y="67"/>
                  </a:lnTo>
                  <a:lnTo>
                    <a:pt x="106" y="60"/>
                  </a:lnTo>
                  <a:lnTo>
                    <a:pt x="88" y="53"/>
                  </a:lnTo>
                  <a:cubicBezTo>
                    <a:pt x="57" y="35"/>
                    <a:pt x="29" y="18"/>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48"/>
            <p:cNvSpPr/>
            <p:nvPr/>
          </p:nvSpPr>
          <p:spPr>
            <a:xfrm>
              <a:off x="4075503" y="2261561"/>
              <a:ext cx="1040" cy="286"/>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48"/>
            <p:cNvSpPr/>
            <p:nvPr/>
          </p:nvSpPr>
          <p:spPr>
            <a:xfrm>
              <a:off x="4010168" y="2295294"/>
              <a:ext cx="390" cy="754"/>
            </a:xfrm>
            <a:custGeom>
              <a:rect b="b" l="l" r="r" t="t"/>
              <a:pathLst>
                <a:path extrusionOk="0" h="29" w="15">
                  <a:moveTo>
                    <a:pt x="15" y="29"/>
                  </a:moveTo>
                  <a:cubicBezTo>
                    <a:pt x="11" y="22"/>
                    <a:pt x="4" y="11"/>
                    <a:pt x="1" y="1"/>
                  </a:cubicBezTo>
                  <a:cubicBezTo>
                    <a:pt x="4" y="11"/>
                    <a:pt x="11" y="22"/>
                    <a:pt x="15"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48"/>
            <p:cNvSpPr/>
            <p:nvPr/>
          </p:nvSpPr>
          <p:spPr>
            <a:xfrm>
              <a:off x="4015365" y="2298491"/>
              <a:ext cx="936" cy="26"/>
            </a:xfrm>
            <a:custGeom>
              <a:rect b="b" l="l" r="r" t="t"/>
              <a:pathLst>
                <a:path extrusionOk="0" h="1" w="36">
                  <a:moveTo>
                    <a:pt x="15" y="0"/>
                  </a:moveTo>
                  <a:lnTo>
                    <a:pt x="36"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48"/>
            <p:cNvSpPr/>
            <p:nvPr/>
          </p:nvSpPr>
          <p:spPr>
            <a:xfrm>
              <a:off x="4011987" y="2297581"/>
              <a:ext cx="1949" cy="754"/>
            </a:xfrm>
            <a:custGeom>
              <a:rect b="b" l="l" r="r" t="t"/>
              <a:pathLst>
                <a:path extrusionOk="0" h="29" w="75">
                  <a:moveTo>
                    <a:pt x="74" y="28"/>
                  </a:moveTo>
                  <a:cubicBezTo>
                    <a:pt x="50" y="21"/>
                    <a:pt x="25" y="11"/>
                    <a:pt x="1" y="0"/>
                  </a:cubicBezTo>
                  <a:cubicBezTo>
                    <a:pt x="25" y="11"/>
                    <a:pt x="50" y="21"/>
                    <a:pt x="74" y="2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48"/>
            <p:cNvSpPr/>
            <p:nvPr/>
          </p:nvSpPr>
          <p:spPr>
            <a:xfrm>
              <a:off x="4014196" y="2298309"/>
              <a:ext cx="910" cy="104"/>
            </a:xfrm>
            <a:custGeom>
              <a:rect b="b" l="l" r="r" t="t"/>
              <a:pathLst>
                <a:path extrusionOk="0" h="4" w="35">
                  <a:moveTo>
                    <a:pt x="35" y="4"/>
                  </a:moveTo>
                  <a:cubicBezTo>
                    <a:pt x="21" y="4"/>
                    <a:pt x="11" y="4"/>
                    <a:pt x="0" y="0"/>
                  </a:cubicBezTo>
                  <a:cubicBezTo>
                    <a:pt x="11" y="4"/>
                    <a:pt x="21" y="4"/>
                    <a:pt x="35" y="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48"/>
            <p:cNvSpPr/>
            <p:nvPr/>
          </p:nvSpPr>
          <p:spPr>
            <a:xfrm>
              <a:off x="4011259" y="2297036"/>
              <a:ext cx="572" cy="390"/>
            </a:xfrm>
            <a:custGeom>
              <a:rect b="b" l="l" r="r" t="t"/>
              <a:pathLst>
                <a:path extrusionOk="0" h="15" w="22">
                  <a:moveTo>
                    <a:pt x="22" y="14"/>
                  </a:moveTo>
                  <a:cubicBezTo>
                    <a:pt x="15" y="11"/>
                    <a:pt x="8" y="4"/>
                    <a:pt x="1" y="0"/>
                  </a:cubicBezTo>
                  <a:cubicBezTo>
                    <a:pt x="8" y="4"/>
                    <a:pt x="15" y="11"/>
                    <a:pt x="22"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48"/>
            <p:cNvSpPr/>
            <p:nvPr/>
          </p:nvSpPr>
          <p:spPr>
            <a:xfrm>
              <a:off x="4010713" y="2296308"/>
              <a:ext cx="390" cy="468"/>
            </a:xfrm>
            <a:custGeom>
              <a:rect b="b" l="l" r="r" t="t"/>
              <a:pathLst>
                <a:path extrusionOk="0" h="18" w="15">
                  <a:moveTo>
                    <a:pt x="15" y="18"/>
                  </a:moveTo>
                  <a:cubicBezTo>
                    <a:pt x="8" y="11"/>
                    <a:pt x="4" y="7"/>
                    <a:pt x="1" y="0"/>
                  </a:cubicBezTo>
                  <a:cubicBezTo>
                    <a:pt x="4" y="7"/>
                    <a:pt x="8" y="11"/>
                    <a:pt x="15"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48"/>
            <p:cNvSpPr/>
            <p:nvPr/>
          </p:nvSpPr>
          <p:spPr>
            <a:xfrm>
              <a:off x="4060300" y="2261275"/>
              <a:ext cx="936" cy="1040"/>
            </a:xfrm>
            <a:custGeom>
              <a:rect b="b" l="l" r="r" t="t"/>
              <a:pathLst>
                <a:path extrusionOk="0" h="40" w="36">
                  <a:moveTo>
                    <a:pt x="36" y="1"/>
                  </a:moveTo>
                  <a:cubicBezTo>
                    <a:pt x="25" y="11"/>
                    <a:pt x="11" y="25"/>
                    <a:pt x="1" y="39"/>
                  </a:cubicBezTo>
                  <a:cubicBezTo>
                    <a:pt x="11" y="25"/>
                    <a:pt x="25" y="11"/>
                    <a:pt x="36"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48"/>
            <p:cNvSpPr/>
            <p:nvPr/>
          </p:nvSpPr>
          <p:spPr>
            <a:xfrm>
              <a:off x="4063756" y="2259456"/>
              <a:ext cx="208" cy="26"/>
            </a:xfrm>
            <a:custGeom>
              <a:rect b="b" l="l" r="r" t="t"/>
              <a:pathLst>
                <a:path extrusionOk="0" h="1" w="8">
                  <a:moveTo>
                    <a:pt x="1" y="0"/>
                  </a:moveTo>
                  <a:lnTo>
                    <a:pt x="1" y="0"/>
                  </a:lnTo>
                  <a:lnTo>
                    <a:pt x="8"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48"/>
            <p:cNvSpPr/>
            <p:nvPr/>
          </p:nvSpPr>
          <p:spPr>
            <a:xfrm>
              <a:off x="4016743" y="2298205"/>
              <a:ext cx="1299" cy="208"/>
            </a:xfrm>
            <a:custGeom>
              <a:rect b="b" l="l" r="r" t="t"/>
              <a:pathLst>
                <a:path extrusionOk="0" h="8" w="50">
                  <a:moveTo>
                    <a:pt x="49" y="1"/>
                  </a:moveTo>
                  <a:cubicBezTo>
                    <a:pt x="32" y="4"/>
                    <a:pt x="14" y="8"/>
                    <a:pt x="0" y="8"/>
                  </a:cubicBezTo>
                  <a:cubicBezTo>
                    <a:pt x="14" y="8"/>
                    <a:pt x="32" y="4"/>
                    <a:pt x="4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48"/>
            <p:cNvSpPr/>
            <p:nvPr/>
          </p:nvSpPr>
          <p:spPr>
            <a:xfrm>
              <a:off x="3999538" y="2293397"/>
              <a:ext cx="1299" cy="390"/>
            </a:xfrm>
            <a:custGeom>
              <a:rect b="b" l="l" r="r" t="t"/>
              <a:pathLst>
                <a:path extrusionOk="0" h="15" w="50">
                  <a:moveTo>
                    <a:pt x="49" y="0"/>
                  </a:moveTo>
                  <a:cubicBezTo>
                    <a:pt x="35" y="0"/>
                    <a:pt x="25" y="4"/>
                    <a:pt x="14" y="7"/>
                  </a:cubicBezTo>
                  <a:lnTo>
                    <a:pt x="0" y="14"/>
                  </a:lnTo>
                  <a:cubicBezTo>
                    <a:pt x="14" y="7"/>
                    <a:pt x="32" y="0"/>
                    <a:pt x="49"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8"/>
            <p:cNvSpPr/>
            <p:nvPr/>
          </p:nvSpPr>
          <p:spPr>
            <a:xfrm>
              <a:off x="4075503" y="2261639"/>
              <a:ext cx="936" cy="208"/>
            </a:xfrm>
            <a:custGeom>
              <a:rect b="b" l="l" r="r" t="t"/>
              <a:pathLst>
                <a:path extrusionOk="0" h="8" w="36">
                  <a:moveTo>
                    <a:pt x="36" y="1"/>
                  </a:moveTo>
                  <a:lnTo>
                    <a:pt x="36" y="1"/>
                  </a:lnTo>
                  <a:cubicBezTo>
                    <a:pt x="22" y="4"/>
                    <a:pt x="11" y="4"/>
                    <a:pt x="1" y="8"/>
                  </a:cubicBezTo>
                  <a:cubicBezTo>
                    <a:pt x="11" y="8"/>
                    <a:pt x="22" y="4"/>
                    <a:pt x="36"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8"/>
            <p:cNvSpPr/>
            <p:nvPr/>
          </p:nvSpPr>
          <p:spPr>
            <a:xfrm>
              <a:off x="3997251" y="2296568"/>
              <a:ext cx="130" cy="754"/>
            </a:xfrm>
            <a:custGeom>
              <a:rect b="b" l="l" r="r" t="t"/>
              <a:pathLst>
                <a:path extrusionOk="0" h="29" w="5">
                  <a:moveTo>
                    <a:pt x="1" y="29"/>
                  </a:moveTo>
                  <a:cubicBezTo>
                    <a:pt x="1" y="18"/>
                    <a:pt x="4" y="11"/>
                    <a:pt x="4" y="1"/>
                  </a:cubicBezTo>
                  <a:cubicBezTo>
                    <a:pt x="4" y="11"/>
                    <a:pt x="1" y="18"/>
                    <a:pt x="1" y="2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48"/>
            <p:cNvSpPr/>
            <p:nvPr/>
          </p:nvSpPr>
          <p:spPr>
            <a:xfrm>
              <a:off x="3991716" y="2381473"/>
              <a:ext cx="26" cy="390"/>
            </a:xfrm>
            <a:custGeom>
              <a:rect b="b" l="l" r="r" t="t"/>
              <a:pathLst>
                <a:path extrusionOk="0" h="15" w="1">
                  <a:moveTo>
                    <a:pt x="0" y="14"/>
                  </a:moveTo>
                  <a:cubicBezTo>
                    <a:pt x="0" y="7"/>
                    <a:pt x="0" y="4"/>
                    <a:pt x="0" y="0"/>
                  </a:cubicBezTo>
                  <a:cubicBezTo>
                    <a:pt x="0" y="4"/>
                    <a:pt x="0" y="7"/>
                    <a:pt x="0"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48"/>
            <p:cNvSpPr/>
            <p:nvPr/>
          </p:nvSpPr>
          <p:spPr>
            <a:xfrm>
              <a:off x="3993795" y="2306573"/>
              <a:ext cx="858" cy="936"/>
            </a:xfrm>
            <a:custGeom>
              <a:rect b="b" l="l" r="r" t="t"/>
              <a:pathLst>
                <a:path extrusionOk="0" h="36" w="33">
                  <a:moveTo>
                    <a:pt x="32" y="1"/>
                  </a:moveTo>
                  <a:cubicBezTo>
                    <a:pt x="22" y="15"/>
                    <a:pt x="11" y="25"/>
                    <a:pt x="1" y="36"/>
                  </a:cubicBezTo>
                  <a:cubicBezTo>
                    <a:pt x="15" y="25"/>
                    <a:pt x="22" y="15"/>
                    <a:pt x="3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48"/>
            <p:cNvSpPr/>
            <p:nvPr/>
          </p:nvSpPr>
          <p:spPr>
            <a:xfrm>
              <a:off x="3997433" y="2293761"/>
              <a:ext cx="2131" cy="2651"/>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48"/>
            <p:cNvSpPr/>
            <p:nvPr/>
          </p:nvSpPr>
          <p:spPr>
            <a:xfrm>
              <a:off x="3994626" y="2297477"/>
              <a:ext cx="2833" cy="9044"/>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48"/>
            <p:cNvSpPr/>
            <p:nvPr/>
          </p:nvSpPr>
          <p:spPr>
            <a:xfrm>
              <a:off x="3999252" y="2293579"/>
              <a:ext cx="676" cy="390"/>
            </a:xfrm>
            <a:custGeom>
              <a:rect b="b" l="l" r="r" t="t"/>
              <a:pathLst>
                <a:path extrusionOk="0" h="15" w="26">
                  <a:moveTo>
                    <a:pt x="25" y="0"/>
                  </a:moveTo>
                  <a:cubicBezTo>
                    <a:pt x="15" y="4"/>
                    <a:pt x="8" y="7"/>
                    <a:pt x="1" y="14"/>
                  </a:cubicBezTo>
                  <a:lnTo>
                    <a:pt x="11" y="7"/>
                  </a:lnTo>
                  <a:lnTo>
                    <a:pt x="2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48"/>
            <p:cNvSpPr/>
            <p:nvPr/>
          </p:nvSpPr>
          <p:spPr>
            <a:xfrm>
              <a:off x="4146193" y="2274477"/>
              <a:ext cx="130" cy="26"/>
            </a:xfrm>
            <a:custGeom>
              <a:rect b="b" l="l" r="r" t="t"/>
              <a:pathLst>
                <a:path extrusionOk="0" h="1" w="5">
                  <a:moveTo>
                    <a:pt x="4"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48"/>
            <p:cNvSpPr/>
            <p:nvPr/>
          </p:nvSpPr>
          <p:spPr>
            <a:xfrm>
              <a:off x="4153028" y="2275101"/>
              <a:ext cx="390" cy="130"/>
            </a:xfrm>
            <a:custGeom>
              <a:rect b="b" l="l" r="r" t="t"/>
              <a:pathLst>
                <a:path extrusionOk="0" h="5" w="15">
                  <a:moveTo>
                    <a:pt x="0" y="4"/>
                  </a:moveTo>
                  <a:lnTo>
                    <a:pt x="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48"/>
            <p:cNvSpPr/>
            <p:nvPr/>
          </p:nvSpPr>
          <p:spPr>
            <a:xfrm>
              <a:off x="4101154" y="2268110"/>
              <a:ext cx="390" cy="468"/>
            </a:xfrm>
            <a:custGeom>
              <a:rect b="b" l="l" r="r" t="t"/>
              <a:pathLst>
                <a:path extrusionOk="0" h="18" w="15">
                  <a:moveTo>
                    <a:pt x="1" y="18"/>
                  </a:moveTo>
                  <a:cubicBezTo>
                    <a:pt x="8" y="11"/>
                    <a:pt x="11" y="4"/>
                    <a:pt x="15" y="0"/>
                  </a:cubicBezTo>
                  <a:cubicBezTo>
                    <a:pt x="11" y="4"/>
                    <a:pt x="8" y="11"/>
                    <a:pt x="1"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48"/>
            <p:cNvSpPr/>
            <p:nvPr/>
          </p:nvSpPr>
          <p:spPr>
            <a:xfrm>
              <a:off x="4150922" y="2275569"/>
              <a:ext cx="208" cy="26"/>
            </a:xfrm>
            <a:custGeom>
              <a:rect b="b" l="l" r="r" t="t"/>
              <a:pathLst>
                <a:path extrusionOk="0" h="1" w="8">
                  <a:moveTo>
                    <a:pt x="1" y="0"/>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48"/>
            <p:cNvSpPr/>
            <p:nvPr/>
          </p:nvSpPr>
          <p:spPr>
            <a:xfrm>
              <a:off x="4154197" y="2274919"/>
              <a:ext cx="130" cy="26"/>
            </a:xfrm>
            <a:custGeom>
              <a:rect b="b" l="l" r="r" t="t"/>
              <a:pathLst>
                <a:path extrusionOk="0" h="1" w="5">
                  <a:moveTo>
                    <a:pt x="4"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48"/>
            <p:cNvSpPr/>
            <p:nvPr/>
          </p:nvSpPr>
          <p:spPr>
            <a:xfrm>
              <a:off x="4091616" y="2267564"/>
              <a:ext cx="754" cy="468"/>
            </a:xfrm>
            <a:custGeom>
              <a:rect b="b" l="l" r="r" t="t"/>
              <a:pathLst>
                <a:path extrusionOk="0" h="18" w="29">
                  <a:moveTo>
                    <a:pt x="0" y="0"/>
                  </a:moveTo>
                  <a:lnTo>
                    <a:pt x="28" y="18"/>
                  </a:lnTo>
                  <a:lnTo>
                    <a:pt x="18" y="11"/>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48"/>
            <p:cNvSpPr/>
            <p:nvPr/>
          </p:nvSpPr>
          <p:spPr>
            <a:xfrm>
              <a:off x="4152014" y="2275387"/>
              <a:ext cx="312" cy="104"/>
            </a:xfrm>
            <a:custGeom>
              <a:rect b="b" l="l" r="r" t="t"/>
              <a:pathLst>
                <a:path extrusionOk="0" h="4" w="12">
                  <a:moveTo>
                    <a:pt x="1" y="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8"/>
            <p:cNvSpPr/>
            <p:nvPr/>
          </p:nvSpPr>
          <p:spPr>
            <a:xfrm>
              <a:off x="4149935" y="2275647"/>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48"/>
            <p:cNvSpPr/>
            <p:nvPr/>
          </p:nvSpPr>
          <p:spPr>
            <a:xfrm>
              <a:off x="4178055" y="2264004"/>
              <a:ext cx="5380" cy="2573"/>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48"/>
            <p:cNvSpPr/>
            <p:nvPr/>
          </p:nvSpPr>
          <p:spPr>
            <a:xfrm>
              <a:off x="4185046" y="2266291"/>
              <a:ext cx="312" cy="26"/>
            </a:xfrm>
            <a:custGeom>
              <a:rect b="b" l="l" r="r" t="t"/>
              <a:pathLst>
                <a:path extrusionOk="0" h="1" w="12">
                  <a:moveTo>
                    <a:pt x="1"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48"/>
            <p:cNvSpPr/>
            <p:nvPr/>
          </p:nvSpPr>
          <p:spPr>
            <a:xfrm>
              <a:off x="4177587" y="2263380"/>
              <a:ext cx="104" cy="104"/>
            </a:xfrm>
            <a:custGeom>
              <a:rect b="b" l="l" r="r" t="t"/>
              <a:pathLst>
                <a:path extrusionOk="0" h="4" w="4">
                  <a:moveTo>
                    <a:pt x="1" y="0"/>
                  </a:moveTo>
                  <a:lnTo>
                    <a:pt x="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48"/>
            <p:cNvSpPr/>
            <p:nvPr/>
          </p:nvSpPr>
          <p:spPr>
            <a:xfrm>
              <a:off x="4183876" y="2266187"/>
              <a:ext cx="468" cy="26"/>
            </a:xfrm>
            <a:custGeom>
              <a:rect b="b" l="l" r="r" t="t"/>
              <a:pathLst>
                <a:path extrusionOk="0" h="1" w="18">
                  <a:moveTo>
                    <a:pt x="0" y="1"/>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48"/>
            <p:cNvSpPr/>
            <p:nvPr/>
          </p:nvSpPr>
          <p:spPr>
            <a:xfrm>
              <a:off x="4176417" y="2262185"/>
              <a:ext cx="364" cy="312"/>
            </a:xfrm>
            <a:custGeom>
              <a:rect b="b" l="l" r="r" t="t"/>
              <a:pathLst>
                <a:path extrusionOk="0" h="12" w="14">
                  <a:moveTo>
                    <a:pt x="0" y="1"/>
                  </a:moveTo>
                  <a:lnTo>
                    <a:pt x="14"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48"/>
            <p:cNvSpPr/>
            <p:nvPr/>
          </p:nvSpPr>
          <p:spPr>
            <a:xfrm>
              <a:off x="4177041" y="2262731"/>
              <a:ext cx="286" cy="208"/>
            </a:xfrm>
            <a:custGeom>
              <a:rect b="b" l="l" r="r" t="t"/>
              <a:pathLst>
                <a:path extrusionOk="0" h="8" w="11">
                  <a:moveTo>
                    <a:pt x="1" y="1"/>
                  </a:moveTo>
                  <a:lnTo>
                    <a:pt x="1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48"/>
            <p:cNvSpPr/>
            <p:nvPr/>
          </p:nvSpPr>
          <p:spPr>
            <a:xfrm>
              <a:off x="4186319" y="2266551"/>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48"/>
            <p:cNvSpPr/>
            <p:nvPr/>
          </p:nvSpPr>
          <p:spPr>
            <a:xfrm>
              <a:off x="4144477" y="2270293"/>
              <a:ext cx="1481" cy="3924"/>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48"/>
            <p:cNvSpPr/>
            <p:nvPr/>
          </p:nvSpPr>
          <p:spPr>
            <a:xfrm>
              <a:off x="4100894" y="2268656"/>
              <a:ext cx="286" cy="390"/>
            </a:xfrm>
            <a:custGeom>
              <a:rect b="b" l="l" r="r" t="t"/>
              <a:pathLst>
                <a:path extrusionOk="0" h="15" w="11">
                  <a:moveTo>
                    <a:pt x="11" y="0"/>
                  </a:moveTo>
                  <a:lnTo>
                    <a:pt x="11" y="0"/>
                  </a:lnTo>
                  <a:cubicBezTo>
                    <a:pt x="7" y="4"/>
                    <a:pt x="4" y="11"/>
                    <a:pt x="0" y="14"/>
                  </a:cubicBezTo>
                  <a:cubicBezTo>
                    <a:pt x="7" y="11"/>
                    <a:pt x="7" y="4"/>
                    <a:pt x="1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48"/>
            <p:cNvSpPr/>
            <p:nvPr/>
          </p:nvSpPr>
          <p:spPr>
            <a:xfrm>
              <a:off x="4100608" y="2269202"/>
              <a:ext cx="130" cy="104"/>
            </a:xfrm>
            <a:custGeom>
              <a:rect b="b" l="l" r="r" t="t"/>
              <a:pathLst>
                <a:path extrusionOk="0" h="4" w="5">
                  <a:moveTo>
                    <a:pt x="4"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48"/>
            <p:cNvSpPr/>
            <p:nvPr/>
          </p:nvSpPr>
          <p:spPr>
            <a:xfrm>
              <a:off x="4165034" y="2262003"/>
              <a:ext cx="10941" cy="7849"/>
            </a:xfrm>
            <a:custGeom>
              <a:rect b="b" l="l" r="r" t="t"/>
              <a:pathLst>
                <a:path extrusionOk="0" h="302" w="421">
                  <a:moveTo>
                    <a:pt x="420" y="1"/>
                  </a:moveTo>
                  <a:cubicBezTo>
                    <a:pt x="350" y="1"/>
                    <a:pt x="140" y="179"/>
                    <a:pt x="0" y="302"/>
                  </a:cubicBezTo>
                  <a:cubicBezTo>
                    <a:pt x="144" y="179"/>
                    <a:pt x="354" y="1"/>
                    <a:pt x="42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48"/>
            <p:cNvSpPr/>
            <p:nvPr/>
          </p:nvSpPr>
          <p:spPr>
            <a:xfrm>
              <a:off x="4094709" y="2269462"/>
              <a:ext cx="390" cy="130"/>
            </a:xfrm>
            <a:custGeom>
              <a:rect b="b" l="l" r="r" t="t"/>
              <a:pathLst>
                <a:path extrusionOk="0" h="5" w="15">
                  <a:moveTo>
                    <a:pt x="0" y="1"/>
                  </a:moveTo>
                  <a:lnTo>
                    <a:pt x="14"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48"/>
            <p:cNvSpPr/>
            <p:nvPr/>
          </p:nvSpPr>
          <p:spPr>
            <a:xfrm>
              <a:off x="4092058" y="2267824"/>
              <a:ext cx="2677" cy="1585"/>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48"/>
            <p:cNvSpPr/>
            <p:nvPr/>
          </p:nvSpPr>
          <p:spPr>
            <a:xfrm>
              <a:off x="3997537" y="2268006"/>
              <a:ext cx="228285" cy="20791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48"/>
            <p:cNvSpPr/>
            <p:nvPr/>
          </p:nvSpPr>
          <p:spPr>
            <a:xfrm>
              <a:off x="4112615" y="2466352"/>
              <a:ext cx="7953" cy="676"/>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8"/>
            <p:cNvSpPr/>
            <p:nvPr/>
          </p:nvSpPr>
          <p:spPr>
            <a:xfrm>
              <a:off x="4180861" y="2326507"/>
              <a:ext cx="10395" cy="15671"/>
            </a:xfrm>
            <a:custGeom>
              <a:rect b="b" l="l" r="r" t="t"/>
              <a:pathLst>
                <a:path extrusionOk="0" h="603" w="400">
                  <a:moveTo>
                    <a:pt x="400" y="554"/>
                  </a:moveTo>
                  <a:cubicBezTo>
                    <a:pt x="169" y="603"/>
                    <a:pt x="39" y="158"/>
                    <a:pt x="1" y="1"/>
                  </a:cubicBezTo>
                  <a:cubicBezTo>
                    <a:pt x="39" y="158"/>
                    <a:pt x="169" y="603"/>
                    <a:pt x="400" y="55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48"/>
            <p:cNvSpPr/>
            <p:nvPr/>
          </p:nvSpPr>
          <p:spPr>
            <a:xfrm>
              <a:off x="4196065" y="2342074"/>
              <a:ext cx="1377" cy="1559"/>
            </a:xfrm>
            <a:custGeom>
              <a:rect b="b" l="l" r="r" t="t"/>
              <a:pathLst>
                <a:path extrusionOk="0" h="60" w="53">
                  <a:moveTo>
                    <a:pt x="53" y="60"/>
                  </a:moveTo>
                  <a:cubicBezTo>
                    <a:pt x="39" y="35"/>
                    <a:pt x="21" y="14"/>
                    <a:pt x="0" y="0"/>
                  </a:cubicBezTo>
                  <a:cubicBezTo>
                    <a:pt x="21" y="14"/>
                    <a:pt x="39" y="35"/>
                    <a:pt x="53" y="6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48"/>
            <p:cNvSpPr/>
            <p:nvPr/>
          </p:nvSpPr>
          <p:spPr>
            <a:xfrm>
              <a:off x="4147752" y="2412399"/>
              <a:ext cx="390" cy="208"/>
            </a:xfrm>
            <a:custGeom>
              <a:rect b="b" l="l" r="r" t="t"/>
              <a:pathLst>
                <a:path extrusionOk="0" h="8" w="15">
                  <a:moveTo>
                    <a:pt x="14"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48"/>
            <p:cNvSpPr/>
            <p:nvPr/>
          </p:nvSpPr>
          <p:spPr>
            <a:xfrm>
              <a:off x="4099153" y="2474434"/>
              <a:ext cx="130" cy="130"/>
            </a:xfrm>
            <a:custGeom>
              <a:rect b="b" l="l" r="r" t="t"/>
              <a:pathLst>
                <a:path extrusionOk="0" h="5" w="5">
                  <a:moveTo>
                    <a:pt x="4" y="1"/>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8"/>
            <p:cNvSpPr/>
            <p:nvPr/>
          </p:nvSpPr>
          <p:spPr>
            <a:xfrm>
              <a:off x="4098243" y="2475812"/>
              <a:ext cx="130" cy="104"/>
            </a:xfrm>
            <a:custGeom>
              <a:rect b="b" l="l" r="r" t="t"/>
              <a:pathLst>
                <a:path extrusionOk="0" h="4" w="5">
                  <a:moveTo>
                    <a:pt x="1" y="4"/>
                  </a:moveTo>
                  <a:lnTo>
                    <a:pt x="4" y="1"/>
                  </a:ln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8"/>
            <p:cNvSpPr/>
            <p:nvPr/>
          </p:nvSpPr>
          <p:spPr>
            <a:xfrm>
              <a:off x="4148116" y="2412114"/>
              <a:ext cx="468" cy="312"/>
            </a:xfrm>
            <a:custGeom>
              <a:rect b="b" l="l" r="r" t="t"/>
              <a:pathLst>
                <a:path extrusionOk="0" h="12" w="18">
                  <a:moveTo>
                    <a:pt x="18" y="1"/>
                  </a:moveTo>
                  <a:cubicBezTo>
                    <a:pt x="11" y="4"/>
                    <a:pt x="4" y="8"/>
                    <a:pt x="0" y="11"/>
                  </a:cubicBezTo>
                  <a:cubicBezTo>
                    <a:pt x="4" y="8"/>
                    <a:pt x="11" y="4"/>
                    <a:pt x="1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8"/>
            <p:cNvSpPr/>
            <p:nvPr/>
          </p:nvSpPr>
          <p:spPr>
            <a:xfrm>
              <a:off x="4223535" y="2293293"/>
              <a:ext cx="1014" cy="494"/>
            </a:xfrm>
            <a:custGeom>
              <a:rect b="b" l="l" r="r" t="t"/>
              <a:pathLst>
                <a:path extrusionOk="0" h="19" w="39">
                  <a:moveTo>
                    <a:pt x="0" y="1"/>
                  </a:moveTo>
                  <a:lnTo>
                    <a:pt x="39"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8"/>
            <p:cNvSpPr/>
            <p:nvPr/>
          </p:nvSpPr>
          <p:spPr>
            <a:xfrm>
              <a:off x="4222261" y="2292566"/>
              <a:ext cx="832" cy="494"/>
            </a:xfrm>
            <a:custGeom>
              <a:rect b="b" l="l" r="r" t="t"/>
              <a:pathLst>
                <a:path extrusionOk="0" h="19" w="32">
                  <a:moveTo>
                    <a:pt x="0" y="1"/>
                  </a:moveTo>
                  <a:lnTo>
                    <a:pt x="32"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8"/>
            <p:cNvSpPr/>
            <p:nvPr/>
          </p:nvSpPr>
          <p:spPr>
            <a:xfrm>
              <a:off x="4207890" y="2277570"/>
              <a:ext cx="8212" cy="12033"/>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8"/>
            <p:cNvSpPr/>
            <p:nvPr/>
          </p:nvSpPr>
          <p:spPr>
            <a:xfrm>
              <a:off x="4224808" y="2293943"/>
              <a:ext cx="1014" cy="650"/>
            </a:xfrm>
            <a:custGeom>
              <a:rect b="b" l="l" r="r" t="t"/>
              <a:pathLst>
                <a:path extrusionOk="0" h="25" w="39">
                  <a:moveTo>
                    <a:pt x="39" y="25"/>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48"/>
            <p:cNvSpPr/>
            <p:nvPr/>
          </p:nvSpPr>
          <p:spPr>
            <a:xfrm>
              <a:off x="4220884" y="2291838"/>
              <a:ext cx="858" cy="494"/>
            </a:xfrm>
            <a:custGeom>
              <a:rect b="b" l="l" r="r" t="t"/>
              <a:pathLst>
                <a:path extrusionOk="0" h="19" w="33">
                  <a:moveTo>
                    <a:pt x="1" y="1"/>
                  </a:moveTo>
                  <a:lnTo>
                    <a:pt x="32"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48"/>
            <p:cNvSpPr/>
            <p:nvPr/>
          </p:nvSpPr>
          <p:spPr>
            <a:xfrm>
              <a:off x="4201341" y="2272294"/>
              <a:ext cx="6653" cy="5302"/>
            </a:xfrm>
            <a:custGeom>
              <a:rect b="b" l="l" r="r" t="t"/>
              <a:pathLst>
                <a:path extrusionOk="0" h="204" w="256">
                  <a:moveTo>
                    <a:pt x="0" y="0"/>
                  </a:moveTo>
                  <a:lnTo>
                    <a:pt x="0" y="0"/>
                  </a:lnTo>
                  <a:cubicBezTo>
                    <a:pt x="95" y="70"/>
                    <a:pt x="228" y="165"/>
                    <a:pt x="256" y="203"/>
                  </a:cubicBezTo>
                  <a:cubicBezTo>
                    <a:pt x="228" y="165"/>
                    <a:pt x="98" y="70"/>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8"/>
            <p:cNvSpPr/>
            <p:nvPr/>
          </p:nvSpPr>
          <p:spPr>
            <a:xfrm>
              <a:off x="4196429" y="2268734"/>
              <a:ext cx="2209" cy="1663"/>
            </a:xfrm>
            <a:custGeom>
              <a:rect b="b" l="l" r="r" t="t"/>
              <a:pathLst>
                <a:path extrusionOk="0" h="64" w="85">
                  <a:moveTo>
                    <a:pt x="0" y="1"/>
                  </a:moveTo>
                  <a:cubicBezTo>
                    <a:pt x="28" y="22"/>
                    <a:pt x="56" y="43"/>
                    <a:pt x="84" y="64"/>
                  </a:cubicBezTo>
                  <a:cubicBezTo>
                    <a:pt x="56" y="43"/>
                    <a:pt x="28" y="22"/>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48"/>
            <p:cNvSpPr/>
            <p:nvPr/>
          </p:nvSpPr>
          <p:spPr>
            <a:xfrm>
              <a:off x="4216076" y="2289577"/>
              <a:ext cx="1377" cy="650"/>
            </a:xfrm>
            <a:custGeom>
              <a:rect b="b" l="l" r="r" t="t"/>
              <a:pathLst>
                <a:path extrusionOk="0" h="25" w="53">
                  <a:moveTo>
                    <a:pt x="0" y="0"/>
                  </a:moveTo>
                  <a:lnTo>
                    <a:pt x="53"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8"/>
            <p:cNvSpPr/>
            <p:nvPr/>
          </p:nvSpPr>
          <p:spPr>
            <a:xfrm>
              <a:off x="4219533" y="2291214"/>
              <a:ext cx="754" cy="390"/>
            </a:xfrm>
            <a:custGeom>
              <a:rect b="b" l="l" r="r" t="t"/>
              <a:pathLst>
                <a:path extrusionOk="0" h="15" w="29">
                  <a:moveTo>
                    <a:pt x="0" y="0"/>
                  </a:moveTo>
                  <a:lnTo>
                    <a:pt x="28"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48"/>
            <p:cNvSpPr/>
            <p:nvPr/>
          </p:nvSpPr>
          <p:spPr>
            <a:xfrm>
              <a:off x="4199054" y="2270735"/>
              <a:ext cx="2313" cy="1585"/>
            </a:xfrm>
            <a:custGeom>
              <a:rect b="b" l="l" r="r" t="t"/>
              <a:pathLst>
                <a:path extrusionOk="0" h="61" w="89">
                  <a:moveTo>
                    <a:pt x="1" y="1"/>
                  </a:moveTo>
                  <a:lnTo>
                    <a:pt x="88" y="6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8"/>
            <p:cNvSpPr/>
            <p:nvPr/>
          </p:nvSpPr>
          <p:spPr>
            <a:xfrm>
              <a:off x="4217973" y="2290486"/>
              <a:ext cx="936" cy="390"/>
            </a:xfrm>
            <a:custGeom>
              <a:rect b="b" l="l" r="r" t="t"/>
              <a:pathLst>
                <a:path extrusionOk="0" h="15" w="36">
                  <a:moveTo>
                    <a:pt x="1" y="0"/>
                  </a:moveTo>
                  <a:lnTo>
                    <a:pt x="36"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8"/>
            <p:cNvSpPr/>
            <p:nvPr/>
          </p:nvSpPr>
          <p:spPr>
            <a:xfrm>
              <a:off x="4020823" y="2417857"/>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48"/>
            <p:cNvSpPr/>
            <p:nvPr/>
          </p:nvSpPr>
          <p:spPr>
            <a:xfrm>
              <a:off x="4004346" y="2397664"/>
              <a:ext cx="2027" cy="1741"/>
            </a:xfrm>
            <a:custGeom>
              <a:rect b="b" l="l" r="r" t="t"/>
              <a:pathLst>
                <a:path extrusionOk="0" h="67" w="78">
                  <a:moveTo>
                    <a:pt x="78" y="67"/>
                  </a:moveTo>
                  <a:cubicBezTo>
                    <a:pt x="50" y="46"/>
                    <a:pt x="22" y="25"/>
                    <a:pt x="1" y="0"/>
                  </a:cubicBezTo>
                  <a:cubicBezTo>
                    <a:pt x="22" y="25"/>
                    <a:pt x="50" y="46"/>
                    <a:pt x="78" y="6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48"/>
            <p:cNvSpPr/>
            <p:nvPr/>
          </p:nvSpPr>
          <p:spPr>
            <a:xfrm>
              <a:off x="4021369" y="2420040"/>
              <a:ext cx="754" cy="286"/>
            </a:xfrm>
            <a:custGeom>
              <a:rect b="b" l="l" r="r" t="t"/>
              <a:pathLst>
                <a:path extrusionOk="0" h="11" w="29">
                  <a:moveTo>
                    <a:pt x="1" y="0"/>
                  </a:moveTo>
                  <a:cubicBezTo>
                    <a:pt x="11" y="4"/>
                    <a:pt x="22" y="7"/>
                    <a:pt x="29" y="11"/>
                  </a:cubicBezTo>
                  <a:cubicBezTo>
                    <a:pt x="22" y="7"/>
                    <a:pt x="11" y="4"/>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8"/>
            <p:cNvSpPr/>
            <p:nvPr/>
          </p:nvSpPr>
          <p:spPr>
            <a:xfrm>
              <a:off x="4027372" y="2427499"/>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48"/>
            <p:cNvSpPr/>
            <p:nvPr/>
          </p:nvSpPr>
          <p:spPr>
            <a:xfrm>
              <a:off x="4027840" y="2429786"/>
              <a:ext cx="26" cy="754"/>
            </a:xfrm>
            <a:custGeom>
              <a:rect b="b" l="l" r="r" t="t"/>
              <a:pathLst>
                <a:path extrusionOk="0" h="29" w="1">
                  <a:moveTo>
                    <a:pt x="0" y="0"/>
                  </a:moveTo>
                  <a:cubicBezTo>
                    <a:pt x="0" y="11"/>
                    <a:pt x="0" y="18"/>
                    <a:pt x="0" y="28"/>
                  </a:cubicBezTo>
                  <a:cubicBezTo>
                    <a:pt x="0" y="18"/>
                    <a:pt x="0"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48"/>
            <p:cNvSpPr/>
            <p:nvPr/>
          </p:nvSpPr>
          <p:spPr>
            <a:xfrm>
              <a:off x="4027736" y="2429058"/>
              <a:ext cx="26" cy="572"/>
            </a:xfrm>
            <a:custGeom>
              <a:rect b="b" l="l" r="r" t="t"/>
              <a:pathLst>
                <a:path extrusionOk="0" h="22" w="1">
                  <a:moveTo>
                    <a:pt x="1" y="21"/>
                  </a:moveTo>
                  <a:lnTo>
                    <a:pt x="1" y="0"/>
                  </a:lnTo>
                  <a:cubicBezTo>
                    <a:pt x="1" y="7"/>
                    <a:pt x="1" y="14"/>
                    <a:pt x="1" y="2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48"/>
            <p:cNvSpPr/>
            <p:nvPr/>
          </p:nvSpPr>
          <p:spPr>
            <a:xfrm>
              <a:off x="4027554" y="2428227"/>
              <a:ext cx="130" cy="494"/>
            </a:xfrm>
            <a:custGeom>
              <a:rect b="b" l="l" r="r" t="t"/>
              <a:pathLst>
                <a:path extrusionOk="0" h="19" w="5">
                  <a:moveTo>
                    <a:pt x="4" y="18"/>
                  </a:moveTo>
                  <a:cubicBezTo>
                    <a:pt x="4" y="11"/>
                    <a:pt x="4" y="8"/>
                    <a:pt x="1" y="1"/>
                  </a:cubicBezTo>
                  <a:cubicBezTo>
                    <a:pt x="4" y="8"/>
                    <a:pt x="4" y="11"/>
                    <a:pt x="4"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48"/>
            <p:cNvSpPr/>
            <p:nvPr/>
          </p:nvSpPr>
          <p:spPr>
            <a:xfrm>
              <a:off x="4021109" y="2419390"/>
              <a:ext cx="104" cy="208"/>
            </a:xfrm>
            <a:custGeom>
              <a:rect b="b" l="l" r="r" t="t"/>
              <a:pathLst>
                <a:path extrusionOk="0" h="8" w="4">
                  <a:moveTo>
                    <a:pt x="0" y="1"/>
                  </a:moveTo>
                  <a:lnTo>
                    <a:pt x="4" y="8"/>
                  </a:lnTo>
                  <a:cubicBezTo>
                    <a:pt x="4" y="4"/>
                    <a:pt x="4" y="4"/>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48"/>
            <p:cNvSpPr/>
            <p:nvPr/>
          </p:nvSpPr>
          <p:spPr>
            <a:xfrm>
              <a:off x="4021109" y="2418949"/>
              <a:ext cx="26" cy="208"/>
            </a:xfrm>
            <a:custGeom>
              <a:rect b="b" l="l" r="r" t="t"/>
              <a:pathLst>
                <a:path extrusionOk="0" h="8" w="1">
                  <a:moveTo>
                    <a:pt x="0"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48"/>
            <p:cNvSpPr/>
            <p:nvPr/>
          </p:nvSpPr>
          <p:spPr>
            <a:xfrm>
              <a:off x="4000162" y="2391115"/>
              <a:ext cx="26" cy="104"/>
            </a:xfrm>
            <a:custGeom>
              <a:rect b="b" l="l" r="r" t="t"/>
              <a:pathLst>
                <a:path extrusionOk="0" h="4" w="1">
                  <a:moveTo>
                    <a:pt x="1"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8"/>
            <p:cNvSpPr/>
            <p:nvPr/>
          </p:nvSpPr>
          <p:spPr>
            <a:xfrm>
              <a:off x="4020745" y="2417129"/>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48"/>
            <p:cNvSpPr/>
            <p:nvPr/>
          </p:nvSpPr>
          <p:spPr>
            <a:xfrm>
              <a:off x="4004086" y="2451616"/>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48"/>
            <p:cNvSpPr/>
            <p:nvPr/>
          </p:nvSpPr>
          <p:spPr>
            <a:xfrm>
              <a:off x="4000630" y="2391920"/>
              <a:ext cx="104" cy="208"/>
            </a:xfrm>
            <a:custGeom>
              <a:rect b="b" l="l" r="r" t="t"/>
              <a:pathLst>
                <a:path extrusionOk="0" h="8" w="4">
                  <a:moveTo>
                    <a:pt x="4"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8"/>
            <p:cNvSpPr/>
            <p:nvPr/>
          </p:nvSpPr>
          <p:spPr>
            <a:xfrm>
              <a:off x="4021291" y="2419754"/>
              <a:ext cx="104" cy="208"/>
            </a:xfrm>
            <a:custGeom>
              <a:rect b="b" l="l" r="r" t="t"/>
              <a:pathLst>
                <a:path extrusionOk="0" h="8" w="4">
                  <a:moveTo>
                    <a:pt x="4" y="8"/>
                  </a:moveTo>
                  <a:cubicBezTo>
                    <a:pt x="0" y="4"/>
                    <a:pt x="0" y="4"/>
                    <a:pt x="0" y="1"/>
                  </a:cubicBezTo>
                  <a:cubicBezTo>
                    <a:pt x="0" y="4"/>
                    <a:pt x="0" y="4"/>
                    <a:pt x="4" y="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48"/>
            <p:cNvSpPr/>
            <p:nvPr/>
          </p:nvSpPr>
          <p:spPr>
            <a:xfrm>
              <a:off x="4020927" y="2418403"/>
              <a:ext cx="26" cy="208"/>
            </a:xfrm>
            <a:custGeom>
              <a:rect b="b" l="l" r="r" t="t"/>
              <a:pathLst>
                <a:path extrusionOk="0" h="8" w="1">
                  <a:moveTo>
                    <a:pt x="0"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48"/>
            <p:cNvSpPr/>
            <p:nvPr/>
          </p:nvSpPr>
          <p:spPr>
            <a:xfrm>
              <a:off x="4020641" y="2416584"/>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8"/>
            <p:cNvSpPr/>
            <p:nvPr/>
          </p:nvSpPr>
          <p:spPr>
            <a:xfrm>
              <a:off x="4007543" y="2400289"/>
              <a:ext cx="1377" cy="1040"/>
            </a:xfrm>
            <a:custGeom>
              <a:rect b="b" l="l" r="r" t="t"/>
              <a:pathLst>
                <a:path extrusionOk="0" h="40" w="53">
                  <a:moveTo>
                    <a:pt x="0" y="1"/>
                  </a:moveTo>
                  <a:cubicBezTo>
                    <a:pt x="14" y="15"/>
                    <a:pt x="32" y="25"/>
                    <a:pt x="53" y="39"/>
                  </a:cubicBezTo>
                  <a:cubicBezTo>
                    <a:pt x="35" y="25"/>
                    <a:pt x="18" y="15"/>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48"/>
            <p:cNvSpPr/>
            <p:nvPr/>
          </p:nvSpPr>
          <p:spPr>
            <a:xfrm>
              <a:off x="4190503" y="2268370"/>
              <a:ext cx="494" cy="390"/>
            </a:xfrm>
            <a:custGeom>
              <a:rect b="b" l="l" r="r" t="t"/>
              <a:pathLst>
                <a:path extrusionOk="0" h="15" w="19">
                  <a:moveTo>
                    <a:pt x="18" y="15"/>
                  </a:moveTo>
                  <a:cubicBezTo>
                    <a:pt x="15" y="8"/>
                    <a:pt x="8" y="4"/>
                    <a:pt x="1" y="1"/>
                  </a:cubicBezTo>
                  <a:cubicBezTo>
                    <a:pt x="8" y="4"/>
                    <a:pt x="15" y="8"/>
                    <a:pt x="18" y="15"/>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48"/>
            <p:cNvSpPr/>
            <p:nvPr/>
          </p:nvSpPr>
          <p:spPr>
            <a:xfrm>
              <a:off x="4195415" y="2268552"/>
              <a:ext cx="754" cy="208"/>
            </a:xfrm>
            <a:custGeom>
              <a:rect b="b" l="l" r="r" t="t"/>
              <a:pathLst>
                <a:path extrusionOk="0" h="8" w="29">
                  <a:moveTo>
                    <a:pt x="1" y="8"/>
                  </a:moveTo>
                  <a:lnTo>
                    <a:pt x="29" y="1"/>
                  </a:lnTo>
                  <a:lnTo>
                    <a:pt x="2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8"/>
            <p:cNvSpPr/>
            <p:nvPr/>
          </p:nvSpPr>
          <p:spPr>
            <a:xfrm>
              <a:off x="4097698" y="2353171"/>
              <a:ext cx="6575" cy="1481"/>
            </a:xfrm>
            <a:custGeom>
              <a:rect b="b" l="l" r="r" t="t"/>
              <a:pathLst>
                <a:path extrusionOk="0" h="57" w="253">
                  <a:moveTo>
                    <a:pt x="1" y="56"/>
                  </a:moveTo>
                  <a:cubicBezTo>
                    <a:pt x="81" y="21"/>
                    <a:pt x="165" y="0"/>
                    <a:pt x="253" y="0"/>
                  </a:cubicBezTo>
                  <a:cubicBezTo>
                    <a:pt x="165" y="0"/>
                    <a:pt x="81" y="21"/>
                    <a:pt x="1" y="56"/>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48"/>
            <p:cNvSpPr/>
            <p:nvPr/>
          </p:nvSpPr>
          <p:spPr>
            <a:xfrm>
              <a:off x="4183226" y="2271567"/>
              <a:ext cx="572" cy="208"/>
            </a:xfrm>
            <a:custGeom>
              <a:rect b="b" l="l" r="r" t="t"/>
              <a:pathLst>
                <a:path extrusionOk="0" h="8" w="22">
                  <a:moveTo>
                    <a:pt x="22"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48"/>
            <p:cNvSpPr/>
            <p:nvPr/>
          </p:nvSpPr>
          <p:spPr>
            <a:xfrm>
              <a:off x="3998707" y="2388022"/>
              <a:ext cx="1845" cy="208"/>
            </a:xfrm>
            <a:custGeom>
              <a:rect b="b" l="l" r="r" t="t"/>
              <a:pathLst>
                <a:path extrusionOk="0" h="8" w="71">
                  <a:moveTo>
                    <a:pt x="71"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48"/>
            <p:cNvSpPr/>
            <p:nvPr/>
          </p:nvSpPr>
          <p:spPr>
            <a:xfrm>
              <a:off x="4018744" y="2390283"/>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48"/>
            <p:cNvSpPr/>
            <p:nvPr/>
          </p:nvSpPr>
          <p:spPr>
            <a:xfrm>
              <a:off x="4024020" y="2390101"/>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48"/>
            <p:cNvSpPr/>
            <p:nvPr/>
          </p:nvSpPr>
          <p:spPr>
            <a:xfrm>
              <a:off x="4020381" y="2390283"/>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48"/>
            <p:cNvSpPr/>
            <p:nvPr/>
          </p:nvSpPr>
          <p:spPr>
            <a:xfrm>
              <a:off x="4178496" y="2272476"/>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48"/>
            <p:cNvSpPr/>
            <p:nvPr/>
          </p:nvSpPr>
          <p:spPr>
            <a:xfrm>
              <a:off x="4184318" y="2271203"/>
              <a:ext cx="572" cy="208"/>
            </a:xfrm>
            <a:custGeom>
              <a:rect b="b" l="l" r="r" t="t"/>
              <a:pathLst>
                <a:path extrusionOk="0" h="8" w="22">
                  <a:moveTo>
                    <a:pt x="22"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48"/>
            <p:cNvSpPr/>
            <p:nvPr/>
          </p:nvSpPr>
          <p:spPr>
            <a:xfrm>
              <a:off x="3997433" y="2387918"/>
              <a:ext cx="494" cy="26"/>
            </a:xfrm>
            <a:custGeom>
              <a:rect b="b" l="l" r="r" t="t"/>
              <a:pathLst>
                <a:path extrusionOk="0" h="1" w="19">
                  <a:moveTo>
                    <a:pt x="1" y="1"/>
                  </a:moveTo>
                  <a:lnTo>
                    <a:pt x="1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48"/>
            <p:cNvSpPr/>
            <p:nvPr/>
          </p:nvSpPr>
          <p:spPr>
            <a:xfrm>
              <a:off x="4175404" y="2272112"/>
              <a:ext cx="286" cy="104"/>
            </a:xfrm>
            <a:custGeom>
              <a:rect b="b" l="l" r="r" t="t"/>
              <a:pathLst>
                <a:path extrusionOk="0" h="4" w="11">
                  <a:moveTo>
                    <a:pt x="11"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48"/>
            <p:cNvSpPr/>
            <p:nvPr/>
          </p:nvSpPr>
          <p:spPr>
            <a:xfrm>
              <a:off x="4189880" y="2268110"/>
              <a:ext cx="208" cy="104"/>
            </a:xfrm>
            <a:custGeom>
              <a:rect b="b" l="l" r="r" t="t"/>
              <a:pathLst>
                <a:path extrusionOk="0" h="4" w="8">
                  <a:moveTo>
                    <a:pt x="7" y="0"/>
                  </a:moveTo>
                  <a:lnTo>
                    <a:pt x="0"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48"/>
            <p:cNvSpPr/>
            <p:nvPr/>
          </p:nvSpPr>
          <p:spPr>
            <a:xfrm>
              <a:off x="4176235" y="2272372"/>
              <a:ext cx="364" cy="26"/>
            </a:xfrm>
            <a:custGeom>
              <a:rect b="b" l="l" r="r" t="t"/>
              <a:pathLst>
                <a:path extrusionOk="0" h="1" w="14">
                  <a:moveTo>
                    <a:pt x="14"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48"/>
            <p:cNvSpPr/>
            <p:nvPr/>
          </p:nvSpPr>
          <p:spPr>
            <a:xfrm>
              <a:off x="4177041" y="2272476"/>
              <a:ext cx="468" cy="26"/>
            </a:xfrm>
            <a:custGeom>
              <a:rect b="b" l="l" r="r" t="t"/>
              <a:pathLst>
                <a:path extrusionOk="0" h="1" w="18">
                  <a:moveTo>
                    <a:pt x="18"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48"/>
            <p:cNvSpPr/>
            <p:nvPr/>
          </p:nvSpPr>
          <p:spPr>
            <a:xfrm>
              <a:off x="4188684" y="2268838"/>
              <a:ext cx="390" cy="286"/>
            </a:xfrm>
            <a:custGeom>
              <a:rect b="b" l="l" r="r" t="t"/>
              <a:pathLst>
                <a:path extrusionOk="0" h="11" w="15">
                  <a:moveTo>
                    <a:pt x="15"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48"/>
            <p:cNvSpPr/>
            <p:nvPr/>
          </p:nvSpPr>
          <p:spPr>
            <a:xfrm>
              <a:off x="4006997" y="2388932"/>
              <a:ext cx="1923" cy="208"/>
            </a:xfrm>
            <a:custGeom>
              <a:rect b="b" l="l" r="r" t="t"/>
              <a:pathLst>
                <a:path extrusionOk="0" h="8" w="74">
                  <a:moveTo>
                    <a:pt x="74"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48"/>
            <p:cNvSpPr/>
            <p:nvPr/>
          </p:nvSpPr>
          <p:spPr>
            <a:xfrm>
              <a:off x="4044395" y="2388022"/>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48"/>
            <p:cNvSpPr/>
            <p:nvPr/>
          </p:nvSpPr>
          <p:spPr>
            <a:xfrm>
              <a:off x="4179042" y="2272372"/>
              <a:ext cx="494" cy="26"/>
            </a:xfrm>
            <a:custGeom>
              <a:rect b="b" l="l" r="r" t="t"/>
              <a:pathLst>
                <a:path extrusionOk="0" h="1" w="19">
                  <a:moveTo>
                    <a:pt x="18"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48"/>
            <p:cNvSpPr/>
            <p:nvPr/>
          </p:nvSpPr>
          <p:spPr>
            <a:xfrm>
              <a:off x="4045668" y="2387840"/>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48"/>
            <p:cNvSpPr/>
            <p:nvPr/>
          </p:nvSpPr>
          <p:spPr>
            <a:xfrm>
              <a:off x="4182135" y="2271931"/>
              <a:ext cx="572" cy="104"/>
            </a:xfrm>
            <a:custGeom>
              <a:rect b="b" l="l" r="r" t="t"/>
              <a:pathLst>
                <a:path extrusionOk="0" h="4" w="22">
                  <a:moveTo>
                    <a:pt x="22"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48"/>
            <p:cNvSpPr/>
            <p:nvPr/>
          </p:nvSpPr>
          <p:spPr>
            <a:xfrm>
              <a:off x="4185409" y="2270735"/>
              <a:ext cx="572" cy="208"/>
            </a:xfrm>
            <a:custGeom>
              <a:rect b="b" l="l" r="r" t="t"/>
              <a:pathLst>
                <a:path extrusionOk="0" h="8" w="22">
                  <a:moveTo>
                    <a:pt x="22"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48"/>
            <p:cNvSpPr/>
            <p:nvPr/>
          </p:nvSpPr>
          <p:spPr>
            <a:xfrm>
              <a:off x="4181043" y="2272112"/>
              <a:ext cx="572" cy="104"/>
            </a:xfrm>
            <a:custGeom>
              <a:rect b="b" l="l" r="r" t="t"/>
              <a:pathLst>
                <a:path extrusionOk="0" h="4" w="22">
                  <a:moveTo>
                    <a:pt x="22"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48"/>
            <p:cNvSpPr/>
            <p:nvPr/>
          </p:nvSpPr>
          <p:spPr>
            <a:xfrm>
              <a:off x="4179952" y="2272294"/>
              <a:ext cx="572" cy="104"/>
            </a:xfrm>
            <a:custGeom>
              <a:rect b="b" l="l" r="r" t="t"/>
              <a:pathLst>
                <a:path extrusionOk="0" h="4" w="22">
                  <a:moveTo>
                    <a:pt x="22" y="0"/>
                  </a:moveTo>
                  <a:lnTo>
                    <a:pt x="1"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48"/>
            <p:cNvSpPr/>
            <p:nvPr/>
          </p:nvSpPr>
          <p:spPr>
            <a:xfrm>
              <a:off x="4187593" y="2269566"/>
              <a:ext cx="494" cy="286"/>
            </a:xfrm>
            <a:custGeom>
              <a:rect b="b" l="l" r="r" t="t"/>
              <a:pathLst>
                <a:path extrusionOk="0" h="11" w="19">
                  <a:moveTo>
                    <a:pt x="18" y="0"/>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48"/>
            <p:cNvSpPr/>
            <p:nvPr/>
          </p:nvSpPr>
          <p:spPr>
            <a:xfrm>
              <a:off x="4009622" y="2389295"/>
              <a:ext cx="1767" cy="208"/>
            </a:xfrm>
            <a:custGeom>
              <a:rect b="b" l="l" r="r" t="t"/>
              <a:pathLst>
                <a:path extrusionOk="0" h="8" w="68">
                  <a:moveTo>
                    <a:pt x="67"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48"/>
            <p:cNvSpPr/>
            <p:nvPr/>
          </p:nvSpPr>
          <p:spPr>
            <a:xfrm>
              <a:off x="4186501" y="2270189"/>
              <a:ext cx="494" cy="312"/>
            </a:xfrm>
            <a:custGeom>
              <a:rect b="b" l="l" r="r" t="t"/>
              <a:pathLst>
                <a:path extrusionOk="0" h="12" w="19">
                  <a:moveTo>
                    <a:pt x="18"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48"/>
            <p:cNvSpPr/>
            <p:nvPr/>
          </p:nvSpPr>
          <p:spPr>
            <a:xfrm>
              <a:off x="4001358" y="2388204"/>
              <a:ext cx="2287" cy="286"/>
            </a:xfrm>
            <a:custGeom>
              <a:rect b="b" l="l" r="r" t="t"/>
              <a:pathLst>
                <a:path extrusionOk="0" h="11" w="88">
                  <a:moveTo>
                    <a:pt x="88" y="1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48"/>
            <p:cNvSpPr/>
            <p:nvPr/>
          </p:nvSpPr>
          <p:spPr>
            <a:xfrm>
              <a:off x="4017549" y="2390283"/>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48"/>
            <p:cNvSpPr/>
            <p:nvPr/>
          </p:nvSpPr>
          <p:spPr>
            <a:xfrm>
              <a:off x="4003800" y="2388464"/>
              <a:ext cx="2573" cy="390"/>
            </a:xfrm>
            <a:custGeom>
              <a:rect b="b" l="l" r="r" t="t"/>
              <a:pathLst>
                <a:path extrusionOk="0" h="15" w="99">
                  <a:moveTo>
                    <a:pt x="99" y="1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48"/>
            <p:cNvSpPr/>
            <p:nvPr/>
          </p:nvSpPr>
          <p:spPr>
            <a:xfrm>
              <a:off x="4012091" y="2389659"/>
              <a:ext cx="2287" cy="390"/>
            </a:xfrm>
            <a:custGeom>
              <a:rect b="b" l="l" r="r" t="t"/>
              <a:pathLst>
                <a:path extrusionOk="0" h="15" w="88">
                  <a:moveTo>
                    <a:pt x="88" y="1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48"/>
            <p:cNvSpPr/>
            <p:nvPr/>
          </p:nvSpPr>
          <p:spPr>
            <a:xfrm>
              <a:off x="4015184" y="2390205"/>
              <a:ext cx="286" cy="26"/>
            </a:xfrm>
            <a:custGeom>
              <a:rect b="b" l="l" r="r" t="t"/>
              <a:pathLst>
                <a:path extrusionOk="0" h="1" w="11">
                  <a:moveTo>
                    <a:pt x="1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48"/>
            <p:cNvSpPr/>
            <p:nvPr/>
          </p:nvSpPr>
          <p:spPr>
            <a:xfrm>
              <a:off x="4016379" y="2390205"/>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48"/>
            <p:cNvSpPr/>
            <p:nvPr/>
          </p:nvSpPr>
          <p:spPr>
            <a:xfrm>
              <a:off x="4933208" y="2866526"/>
              <a:ext cx="36306" cy="12267"/>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48"/>
            <p:cNvSpPr/>
            <p:nvPr/>
          </p:nvSpPr>
          <p:spPr>
            <a:xfrm>
              <a:off x="4974764" y="2831623"/>
              <a:ext cx="141067" cy="118690"/>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48"/>
            <p:cNvSpPr/>
            <p:nvPr/>
          </p:nvSpPr>
          <p:spPr>
            <a:xfrm>
              <a:off x="4465360" y="2744847"/>
              <a:ext cx="159986" cy="161416"/>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48"/>
            <p:cNvSpPr/>
            <p:nvPr/>
          </p:nvSpPr>
          <p:spPr>
            <a:xfrm>
              <a:off x="4656247" y="2763637"/>
              <a:ext cx="142496" cy="116663"/>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48"/>
            <p:cNvSpPr/>
            <p:nvPr/>
          </p:nvSpPr>
          <p:spPr>
            <a:xfrm>
              <a:off x="4612404" y="2910369"/>
              <a:ext cx="139845" cy="37242"/>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48"/>
            <p:cNvSpPr/>
            <p:nvPr/>
          </p:nvSpPr>
          <p:spPr>
            <a:xfrm>
              <a:off x="4642057" y="2865460"/>
              <a:ext cx="5120" cy="4366"/>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48"/>
            <p:cNvSpPr/>
            <p:nvPr/>
          </p:nvSpPr>
          <p:spPr>
            <a:xfrm>
              <a:off x="4814466" y="2944596"/>
              <a:ext cx="55980" cy="7355"/>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48"/>
            <p:cNvSpPr/>
            <p:nvPr/>
          </p:nvSpPr>
          <p:spPr>
            <a:xfrm>
              <a:off x="4513049" y="2839835"/>
              <a:ext cx="4288" cy="7017"/>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48"/>
            <p:cNvSpPr/>
            <p:nvPr/>
          </p:nvSpPr>
          <p:spPr>
            <a:xfrm>
              <a:off x="4797625" y="2803451"/>
              <a:ext cx="89557" cy="102369"/>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48"/>
            <p:cNvSpPr/>
            <p:nvPr/>
          </p:nvSpPr>
          <p:spPr>
            <a:xfrm>
              <a:off x="4904179" y="2870164"/>
              <a:ext cx="14658" cy="7745"/>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48"/>
            <p:cNvSpPr/>
            <p:nvPr/>
          </p:nvSpPr>
          <p:spPr>
            <a:xfrm>
              <a:off x="4490829" y="2803997"/>
              <a:ext cx="1767" cy="390"/>
            </a:xfrm>
            <a:custGeom>
              <a:rect b="b" l="l" r="r" t="t"/>
              <a:pathLst>
                <a:path extrusionOk="0" h="15" w="68">
                  <a:moveTo>
                    <a:pt x="67" y="14"/>
                  </a:moveTo>
                  <a:lnTo>
                    <a:pt x="1" y="0"/>
                  </a:lnTo>
                  <a:lnTo>
                    <a:pt x="1" y="0"/>
                  </a:lnTo>
                  <a:lnTo>
                    <a:pt x="67"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48"/>
            <p:cNvSpPr/>
            <p:nvPr/>
          </p:nvSpPr>
          <p:spPr>
            <a:xfrm>
              <a:off x="4492284" y="2804907"/>
              <a:ext cx="7407" cy="10006"/>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48"/>
            <p:cNvSpPr/>
            <p:nvPr/>
          </p:nvSpPr>
          <p:spPr>
            <a:xfrm>
              <a:off x="4867691" y="2955459"/>
              <a:ext cx="21233" cy="16451"/>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48"/>
            <p:cNvSpPr/>
            <p:nvPr/>
          </p:nvSpPr>
          <p:spPr>
            <a:xfrm>
              <a:off x="4761241" y="2942595"/>
              <a:ext cx="38879" cy="12423"/>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48"/>
            <p:cNvSpPr/>
            <p:nvPr/>
          </p:nvSpPr>
          <p:spPr>
            <a:xfrm>
              <a:off x="4803810" y="2962866"/>
              <a:ext cx="22064" cy="9018"/>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48"/>
            <p:cNvSpPr/>
            <p:nvPr/>
          </p:nvSpPr>
          <p:spPr>
            <a:xfrm>
              <a:off x="4921175" y="2798072"/>
              <a:ext cx="20505" cy="31238"/>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48"/>
            <p:cNvSpPr/>
            <p:nvPr/>
          </p:nvSpPr>
          <p:spPr>
            <a:xfrm>
              <a:off x="4680546" y="2812547"/>
              <a:ext cx="208" cy="26"/>
            </a:xfrm>
            <a:custGeom>
              <a:rect b="b" l="l" r="r" t="t"/>
              <a:pathLst>
                <a:path extrusionOk="0" h="1" w="8">
                  <a:moveTo>
                    <a:pt x="0" y="0"/>
                  </a:moveTo>
                  <a:lnTo>
                    <a:pt x="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48"/>
            <p:cNvSpPr/>
            <p:nvPr/>
          </p:nvSpPr>
          <p:spPr>
            <a:xfrm>
              <a:off x="4683353" y="2812729"/>
              <a:ext cx="312" cy="104"/>
            </a:xfrm>
            <a:custGeom>
              <a:rect b="b" l="l" r="r" t="t"/>
              <a:pathLst>
                <a:path extrusionOk="0" h="4" w="12">
                  <a:moveTo>
                    <a:pt x="1" y="4"/>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48"/>
            <p:cNvSpPr/>
            <p:nvPr/>
          </p:nvSpPr>
          <p:spPr>
            <a:xfrm>
              <a:off x="4682729" y="2812911"/>
              <a:ext cx="286" cy="26"/>
            </a:xfrm>
            <a:custGeom>
              <a:rect b="b" l="l" r="r" t="t"/>
              <a:pathLst>
                <a:path extrusionOk="0" h="1" w="11">
                  <a:moveTo>
                    <a:pt x="0" y="0"/>
                  </a:moveTo>
                  <a:lnTo>
                    <a:pt x="1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48"/>
            <p:cNvSpPr/>
            <p:nvPr/>
          </p:nvSpPr>
          <p:spPr>
            <a:xfrm>
              <a:off x="4678909" y="2811716"/>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48"/>
            <p:cNvSpPr/>
            <p:nvPr/>
          </p:nvSpPr>
          <p:spPr>
            <a:xfrm>
              <a:off x="4679714" y="2812080"/>
              <a:ext cx="208" cy="208"/>
            </a:xfrm>
            <a:custGeom>
              <a:rect b="b" l="l" r="r" t="t"/>
              <a:pathLst>
                <a:path extrusionOk="0" h="8" w="8">
                  <a:moveTo>
                    <a:pt x="1" y="1"/>
                  </a:moveTo>
                  <a:lnTo>
                    <a:pt x="8"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48"/>
            <p:cNvSpPr/>
            <p:nvPr/>
          </p:nvSpPr>
          <p:spPr>
            <a:xfrm>
              <a:off x="4684003" y="2812443"/>
              <a:ext cx="208" cy="130"/>
            </a:xfrm>
            <a:custGeom>
              <a:rect b="b" l="l" r="r" t="t"/>
              <a:pathLst>
                <a:path extrusionOk="0" h="5" w="8">
                  <a:moveTo>
                    <a:pt x="0" y="4"/>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48"/>
            <p:cNvSpPr/>
            <p:nvPr/>
          </p:nvSpPr>
          <p:spPr>
            <a:xfrm>
              <a:off x="4667994" y="2802542"/>
              <a:ext cx="208" cy="390"/>
            </a:xfrm>
            <a:custGeom>
              <a:rect b="b" l="l" r="r" t="t"/>
              <a:pathLst>
                <a:path extrusionOk="0" h="15" w="8">
                  <a:moveTo>
                    <a:pt x="0" y="0"/>
                  </a:moveTo>
                  <a:lnTo>
                    <a:pt x="7"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48"/>
            <p:cNvSpPr/>
            <p:nvPr/>
          </p:nvSpPr>
          <p:spPr>
            <a:xfrm>
              <a:off x="4667630" y="2801632"/>
              <a:ext cx="208" cy="468"/>
            </a:xfrm>
            <a:custGeom>
              <a:rect b="b" l="l" r="r" t="t"/>
              <a:pathLst>
                <a:path extrusionOk="0" h="18" w="8">
                  <a:moveTo>
                    <a:pt x="0" y="0"/>
                  </a:moveTo>
                  <a:lnTo>
                    <a:pt x="7"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48"/>
            <p:cNvSpPr/>
            <p:nvPr/>
          </p:nvSpPr>
          <p:spPr>
            <a:xfrm>
              <a:off x="4668357" y="2803269"/>
              <a:ext cx="208" cy="390"/>
            </a:xfrm>
            <a:custGeom>
              <a:rect b="b" l="l" r="r" t="t"/>
              <a:pathLst>
                <a:path extrusionOk="0" h="15" w="8">
                  <a:moveTo>
                    <a:pt x="0" y="0"/>
                  </a:moveTo>
                  <a:lnTo>
                    <a:pt x="7" y="1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48"/>
            <p:cNvSpPr/>
            <p:nvPr/>
          </p:nvSpPr>
          <p:spPr>
            <a:xfrm>
              <a:off x="4667344" y="2800722"/>
              <a:ext cx="208" cy="468"/>
            </a:xfrm>
            <a:custGeom>
              <a:rect b="b" l="l" r="r" t="t"/>
              <a:pathLst>
                <a:path extrusionOk="0" h="18" w="8">
                  <a:moveTo>
                    <a:pt x="1" y="0"/>
                  </a:moveTo>
                  <a:lnTo>
                    <a:pt x="8"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48"/>
            <p:cNvSpPr/>
            <p:nvPr/>
          </p:nvSpPr>
          <p:spPr>
            <a:xfrm>
              <a:off x="4666356" y="2797344"/>
              <a:ext cx="208" cy="650"/>
            </a:xfrm>
            <a:custGeom>
              <a:rect b="b" l="l" r="r" t="t"/>
              <a:pathLst>
                <a:path extrusionOk="0" h="25" w="8">
                  <a:moveTo>
                    <a:pt x="0" y="0"/>
                  </a:moveTo>
                  <a:lnTo>
                    <a:pt x="7" y="2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48"/>
            <p:cNvSpPr/>
            <p:nvPr/>
          </p:nvSpPr>
          <p:spPr>
            <a:xfrm>
              <a:off x="4666980" y="2799709"/>
              <a:ext cx="208" cy="468"/>
            </a:xfrm>
            <a:custGeom>
              <a:rect b="b" l="l" r="r" t="t"/>
              <a:pathLst>
                <a:path extrusionOk="0" h="18" w="8">
                  <a:moveTo>
                    <a:pt x="1" y="1"/>
                  </a:moveTo>
                  <a:lnTo>
                    <a:pt x="8"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48"/>
            <p:cNvSpPr/>
            <p:nvPr/>
          </p:nvSpPr>
          <p:spPr>
            <a:xfrm>
              <a:off x="4678077" y="2810988"/>
              <a:ext cx="208" cy="208"/>
            </a:xfrm>
            <a:custGeom>
              <a:rect b="b" l="l" r="r" t="t"/>
              <a:pathLst>
                <a:path extrusionOk="0" h="8" w="8">
                  <a:moveTo>
                    <a:pt x="1" y="1"/>
                  </a:moveTo>
                  <a:lnTo>
                    <a:pt x="8"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48"/>
            <p:cNvSpPr/>
            <p:nvPr/>
          </p:nvSpPr>
          <p:spPr>
            <a:xfrm>
              <a:off x="4666720" y="2798513"/>
              <a:ext cx="208" cy="572"/>
            </a:xfrm>
            <a:custGeom>
              <a:rect b="b" l="l" r="r" t="t"/>
              <a:pathLst>
                <a:path extrusionOk="0" h="22" w="8">
                  <a:moveTo>
                    <a:pt x="0" y="1"/>
                  </a:moveTo>
                  <a:lnTo>
                    <a:pt x="7" y="2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48"/>
            <p:cNvSpPr/>
            <p:nvPr/>
          </p:nvSpPr>
          <p:spPr>
            <a:xfrm>
              <a:off x="4668721" y="2803893"/>
              <a:ext cx="104" cy="390"/>
            </a:xfrm>
            <a:custGeom>
              <a:rect b="b" l="l" r="r" t="t"/>
              <a:pathLst>
                <a:path extrusionOk="0" h="15" w="4">
                  <a:moveTo>
                    <a:pt x="0" y="1"/>
                  </a:moveTo>
                  <a:lnTo>
                    <a:pt x="4"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48"/>
            <p:cNvSpPr/>
            <p:nvPr/>
          </p:nvSpPr>
          <p:spPr>
            <a:xfrm>
              <a:off x="4676440" y="2809715"/>
              <a:ext cx="208" cy="208"/>
            </a:xfrm>
            <a:custGeom>
              <a:rect b="b" l="l" r="r" t="t"/>
              <a:pathLst>
                <a:path extrusionOk="0" h="8" w="8">
                  <a:moveTo>
                    <a:pt x="1" y="1"/>
                  </a:moveTo>
                  <a:lnTo>
                    <a:pt x="8"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48"/>
            <p:cNvSpPr/>
            <p:nvPr/>
          </p:nvSpPr>
          <p:spPr>
            <a:xfrm>
              <a:off x="4668981" y="2804543"/>
              <a:ext cx="208" cy="286"/>
            </a:xfrm>
            <a:custGeom>
              <a:rect b="b" l="l" r="r" t="t"/>
              <a:pathLst>
                <a:path extrusionOk="0" h="11" w="8">
                  <a:moveTo>
                    <a:pt x="1" y="0"/>
                  </a:moveTo>
                  <a:lnTo>
                    <a:pt x="8"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48"/>
            <p:cNvSpPr/>
            <p:nvPr/>
          </p:nvSpPr>
          <p:spPr>
            <a:xfrm>
              <a:off x="4670982" y="2806362"/>
              <a:ext cx="208" cy="104"/>
            </a:xfrm>
            <a:custGeom>
              <a:rect b="b" l="l" r="r" t="t"/>
              <a:pathLst>
                <a:path extrusionOk="0" h="4" w="8">
                  <a:moveTo>
                    <a:pt x="1" y="0"/>
                  </a:moveTo>
                  <a:lnTo>
                    <a:pt x="8" y="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48"/>
            <p:cNvSpPr/>
            <p:nvPr/>
          </p:nvSpPr>
          <p:spPr>
            <a:xfrm>
              <a:off x="4677271" y="2810442"/>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48"/>
            <p:cNvSpPr/>
            <p:nvPr/>
          </p:nvSpPr>
          <p:spPr>
            <a:xfrm>
              <a:off x="4671450" y="2806440"/>
              <a:ext cx="104" cy="26"/>
            </a:xfrm>
            <a:custGeom>
              <a:rect b="b" l="l" r="r" t="t"/>
              <a:pathLst>
                <a:path extrusionOk="0" h="1" w="4">
                  <a:moveTo>
                    <a:pt x="0" y="1"/>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48"/>
            <p:cNvSpPr/>
            <p:nvPr/>
          </p:nvSpPr>
          <p:spPr>
            <a:xfrm>
              <a:off x="4669345" y="2805089"/>
              <a:ext cx="208" cy="208"/>
            </a:xfrm>
            <a:custGeom>
              <a:rect b="b" l="l" r="r" t="t"/>
              <a:pathLst>
                <a:path extrusionOk="0" h="8" w="8">
                  <a:moveTo>
                    <a:pt x="1" y="0"/>
                  </a:moveTo>
                  <a:lnTo>
                    <a:pt x="8"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48"/>
            <p:cNvSpPr/>
            <p:nvPr/>
          </p:nvSpPr>
          <p:spPr>
            <a:xfrm>
              <a:off x="4670177" y="2805816"/>
              <a:ext cx="208" cy="208"/>
            </a:xfrm>
            <a:custGeom>
              <a:rect b="b" l="l" r="r" t="t"/>
              <a:pathLst>
                <a:path extrusionOk="0" h="8" w="8">
                  <a:moveTo>
                    <a:pt x="0" y="0"/>
                  </a:moveTo>
                  <a:lnTo>
                    <a:pt x="7"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48"/>
            <p:cNvSpPr/>
            <p:nvPr/>
          </p:nvSpPr>
          <p:spPr>
            <a:xfrm>
              <a:off x="4670540" y="2806076"/>
              <a:ext cx="208" cy="208"/>
            </a:xfrm>
            <a:custGeom>
              <a:rect b="b" l="l" r="r" t="t"/>
              <a:pathLst>
                <a:path extrusionOk="0" h="8" w="8">
                  <a:moveTo>
                    <a:pt x="0" y="1"/>
                  </a:moveTo>
                  <a:lnTo>
                    <a:pt x="7"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48"/>
            <p:cNvSpPr/>
            <p:nvPr/>
          </p:nvSpPr>
          <p:spPr>
            <a:xfrm>
              <a:off x="4681456" y="2812807"/>
              <a:ext cx="208" cy="26"/>
            </a:xfrm>
            <a:custGeom>
              <a:rect b="b" l="l" r="r" t="t"/>
              <a:pathLst>
                <a:path extrusionOk="0" h="1" w="8">
                  <a:moveTo>
                    <a:pt x="0" y="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48"/>
            <p:cNvSpPr/>
            <p:nvPr/>
          </p:nvSpPr>
          <p:spPr>
            <a:xfrm>
              <a:off x="4738033" y="2800904"/>
              <a:ext cx="6133" cy="4028"/>
            </a:xfrm>
            <a:custGeom>
              <a:rect b="b" l="l" r="r" t="t"/>
              <a:pathLst>
                <a:path extrusionOk="0" h="155" w="236">
                  <a:moveTo>
                    <a:pt x="235" y="0"/>
                  </a:moveTo>
                  <a:cubicBezTo>
                    <a:pt x="204" y="112"/>
                    <a:pt x="102" y="130"/>
                    <a:pt x="1" y="154"/>
                  </a:cubicBezTo>
                  <a:cubicBezTo>
                    <a:pt x="106" y="133"/>
                    <a:pt x="204" y="112"/>
                    <a:pt x="235"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8"/>
            <p:cNvSpPr/>
            <p:nvPr/>
          </p:nvSpPr>
          <p:spPr>
            <a:xfrm>
              <a:off x="4684808" y="2811092"/>
              <a:ext cx="8498" cy="1014"/>
            </a:xfrm>
            <a:custGeom>
              <a:rect b="b" l="l" r="r" t="t"/>
              <a:pathLst>
                <a:path extrusionOk="0" h="39" w="327">
                  <a:moveTo>
                    <a:pt x="326" y="7"/>
                  </a:moveTo>
                  <a:cubicBezTo>
                    <a:pt x="197" y="4"/>
                    <a:pt x="53" y="0"/>
                    <a:pt x="1" y="39"/>
                  </a:cubicBezTo>
                  <a:cubicBezTo>
                    <a:pt x="53" y="0"/>
                    <a:pt x="197" y="4"/>
                    <a:pt x="326"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8"/>
            <p:cNvSpPr/>
            <p:nvPr/>
          </p:nvSpPr>
          <p:spPr>
            <a:xfrm>
              <a:off x="4779901" y="2764416"/>
              <a:ext cx="104" cy="26"/>
            </a:xfrm>
            <a:custGeom>
              <a:rect b="b" l="l" r="r" t="t"/>
              <a:pathLst>
                <a:path extrusionOk="0" h="1" w="4">
                  <a:moveTo>
                    <a:pt x="4" y="0"/>
                  </a:moveTo>
                  <a:lnTo>
                    <a:pt x="0" y="0"/>
                  </a:ln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48"/>
            <p:cNvSpPr/>
            <p:nvPr/>
          </p:nvSpPr>
          <p:spPr>
            <a:xfrm>
              <a:off x="4669709" y="2805452"/>
              <a:ext cx="208" cy="208"/>
            </a:xfrm>
            <a:custGeom>
              <a:rect b="b" l="l" r="r" t="t"/>
              <a:pathLst>
                <a:path extrusionOk="0" h="8" w="8">
                  <a:moveTo>
                    <a:pt x="8"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48"/>
            <p:cNvSpPr/>
            <p:nvPr/>
          </p:nvSpPr>
          <p:spPr>
            <a:xfrm>
              <a:off x="4682443" y="2812911"/>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48"/>
            <p:cNvSpPr/>
            <p:nvPr/>
          </p:nvSpPr>
          <p:spPr>
            <a:xfrm>
              <a:off x="4758226" y="2763325"/>
              <a:ext cx="16243" cy="3379"/>
            </a:xfrm>
            <a:custGeom>
              <a:rect b="b" l="l" r="r" t="t"/>
              <a:pathLst>
                <a:path extrusionOk="0" h="130" w="625">
                  <a:moveTo>
                    <a:pt x="624" y="11"/>
                  </a:moveTo>
                  <a:cubicBezTo>
                    <a:pt x="424" y="7"/>
                    <a:pt x="120" y="0"/>
                    <a:pt x="1" y="130"/>
                  </a:cubicBezTo>
                  <a:cubicBezTo>
                    <a:pt x="120" y="0"/>
                    <a:pt x="424" y="7"/>
                    <a:pt x="624"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48"/>
            <p:cNvSpPr/>
            <p:nvPr/>
          </p:nvSpPr>
          <p:spPr>
            <a:xfrm>
              <a:off x="4778082" y="2763767"/>
              <a:ext cx="208" cy="26"/>
            </a:xfrm>
            <a:custGeom>
              <a:rect b="b" l="l" r="r" t="t"/>
              <a:pathLst>
                <a:path extrusionOk="0" h="1" w="8">
                  <a:moveTo>
                    <a:pt x="0" y="1"/>
                  </a:moveTo>
                  <a:lnTo>
                    <a:pt x="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48"/>
            <p:cNvSpPr/>
            <p:nvPr/>
          </p:nvSpPr>
          <p:spPr>
            <a:xfrm>
              <a:off x="4777432" y="2763689"/>
              <a:ext cx="208" cy="26"/>
            </a:xfrm>
            <a:custGeom>
              <a:rect b="b" l="l" r="r" t="t"/>
              <a:pathLst>
                <a:path extrusionOk="0" h="1" w="8">
                  <a:moveTo>
                    <a:pt x="1" y="0"/>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48"/>
            <p:cNvSpPr/>
            <p:nvPr/>
          </p:nvSpPr>
          <p:spPr>
            <a:xfrm>
              <a:off x="4778887" y="2764052"/>
              <a:ext cx="130" cy="26"/>
            </a:xfrm>
            <a:custGeom>
              <a:rect b="b" l="l" r="r" t="t"/>
              <a:pathLst>
                <a:path extrusionOk="0" h="1" w="5">
                  <a:moveTo>
                    <a:pt x="1" y="0"/>
                  </a:moveTo>
                  <a:lnTo>
                    <a:pt x="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48"/>
            <p:cNvSpPr/>
            <p:nvPr/>
          </p:nvSpPr>
          <p:spPr>
            <a:xfrm>
              <a:off x="4878710" y="2957460"/>
              <a:ext cx="754" cy="390"/>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48"/>
            <p:cNvSpPr/>
            <p:nvPr/>
          </p:nvSpPr>
          <p:spPr>
            <a:xfrm>
              <a:off x="4889521" y="2944830"/>
              <a:ext cx="28510" cy="11019"/>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48"/>
            <p:cNvSpPr/>
            <p:nvPr/>
          </p:nvSpPr>
          <p:spPr>
            <a:xfrm>
              <a:off x="4878970" y="2957746"/>
              <a:ext cx="104" cy="26"/>
            </a:xfrm>
            <a:custGeom>
              <a:rect b="b" l="l" r="r" t="t"/>
              <a:pathLst>
                <a:path extrusionOk="0" h="1" w="4">
                  <a:moveTo>
                    <a:pt x="4"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48"/>
            <p:cNvSpPr/>
            <p:nvPr/>
          </p:nvSpPr>
          <p:spPr>
            <a:xfrm>
              <a:off x="4889625" y="2953562"/>
              <a:ext cx="1014" cy="1014"/>
            </a:xfrm>
            <a:custGeom>
              <a:rect b="b" l="l" r="r" t="t"/>
              <a:pathLst>
                <a:path extrusionOk="0" h="39" w="39">
                  <a:moveTo>
                    <a:pt x="0" y="0"/>
                  </a:moveTo>
                  <a:cubicBezTo>
                    <a:pt x="11" y="11"/>
                    <a:pt x="25" y="25"/>
                    <a:pt x="39" y="39"/>
                  </a:cubicBezTo>
                  <a:cubicBezTo>
                    <a:pt x="25" y="25"/>
                    <a:pt x="11"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48"/>
            <p:cNvSpPr/>
            <p:nvPr/>
          </p:nvSpPr>
          <p:spPr>
            <a:xfrm>
              <a:off x="4878710" y="2957642"/>
              <a:ext cx="0" cy="26"/>
            </a:xfrm>
            <a:custGeom>
              <a:rect b="b" l="l" r="r" t="t"/>
              <a:pathLst>
                <a:path extrusionOk="0" h="1" w="0">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48"/>
            <p:cNvSpPr/>
            <p:nvPr/>
          </p:nvSpPr>
          <p:spPr>
            <a:xfrm>
              <a:off x="4879438" y="2957460"/>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48"/>
            <p:cNvSpPr/>
            <p:nvPr/>
          </p:nvSpPr>
          <p:spPr>
            <a:xfrm>
              <a:off x="4890717" y="2954731"/>
              <a:ext cx="1014" cy="1118"/>
            </a:xfrm>
            <a:custGeom>
              <a:rect b="b" l="l" r="r" t="t"/>
              <a:pathLst>
                <a:path extrusionOk="0" h="43" w="39">
                  <a:moveTo>
                    <a:pt x="39" y="43"/>
                  </a:moveTo>
                  <a:cubicBezTo>
                    <a:pt x="25" y="29"/>
                    <a:pt x="14" y="15"/>
                    <a:pt x="0" y="1"/>
                  </a:cubicBezTo>
                  <a:cubicBezTo>
                    <a:pt x="14" y="15"/>
                    <a:pt x="25" y="29"/>
                    <a:pt x="39" y="4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48"/>
            <p:cNvSpPr/>
            <p:nvPr/>
          </p:nvSpPr>
          <p:spPr>
            <a:xfrm>
              <a:off x="3246100" y="2198694"/>
              <a:ext cx="21337" cy="34123"/>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48"/>
            <p:cNvSpPr/>
            <p:nvPr/>
          </p:nvSpPr>
          <p:spPr>
            <a:xfrm>
              <a:off x="3309149" y="2247319"/>
              <a:ext cx="36696" cy="21181"/>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48"/>
            <p:cNvSpPr/>
            <p:nvPr/>
          </p:nvSpPr>
          <p:spPr>
            <a:xfrm>
              <a:off x="3226375" y="2093674"/>
              <a:ext cx="158687" cy="152969"/>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48"/>
            <p:cNvSpPr/>
            <p:nvPr/>
          </p:nvSpPr>
          <p:spPr>
            <a:xfrm>
              <a:off x="3302522" y="2094688"/>
              <a:ext cx="2573" cy="4756"/>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48"/>
            <p:cNvSpPr/>
            <p:nvPr/>
          </p:nvSpPr>
          <p:spPr>
            <a:xfrm>
              <a:off x="3281419" y="2097416"/>
              <a:ext cx="572" cy="390"/>
            </a:xfrm>
            <a:custGeom>
              <a:rect b="b" l="l" r="r" t="t"/>
              <a:pathLst>
                <a:path extrusionOk="0" h="15" w="22">
                  <a:moveTo>
                    <a:pt x="21" y="14"/>
                  </a:move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48"/>
            <p:cNvSpPr/>
            <p:nvPr/>
          </p:nvSpPr>
          <p:spPr>
            <a:xfrm>
              <a:off x="3309513" y="2100613"/>
              <a:ext cx="1767" cy="286"/>
            </a:xfrm>
            <a:custGeom>
              <a:rect b="b" l="l" r="r" t="t"/>
              <a:pathLst>
                <a:path extrusionOk="0" h="11" w="68">
                  <a:moveTo>
                    <a:pt x="67" y="11"/>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48"/>
            <p:cNvSpPr/>
            <p:nvPr/>
          </p:nvSpPr>
          <p:spPr>
            <a:xfrm>
              <a:off x="3238200" y="2114881"/>
              <a:ext cx="572" cy="26"/>
            </a:xfrm>
            <a:custGeom>
              <a:rect b="b" l="l" r="r" t="t"/>
              <a:pathLst>
                <a:path extrusionOk="0" h="1" w="22">
                  <a:moveTo>
                    <a:pt x="21"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48"/>
            <p:cNvSpPr/>
            <p:nvPr/>
          </p:nvSpPr>
          <p:spPr>
            <a:xfrm>
              <a:off x="3237472" y="2114985"/>
              <a:ext cx="572" cy="26"/>
            </a:xfrm>
            <a:custGeom>
              <a:rect b="b" l="l" r="r" t="t"/>
              <a:pathLst>
                <a:path extrusionOk="0" h="1" w="22">
                  <a:moveTo>
                    <a:pt x="21"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48"/>
            <p:cNvSpPr/>
            <p:nvPr/>
          </p:nvSpPr>
          <p:spPr>
            <a:xfrm>
              <a:off x="3231287" y="2115063"/>
              <a:ext cx="5302" cy="390"/>
            </a:xfrm>
            <a:custGeom>
              <a:rect b="b" l="l" r="r" t="t"/>
              <a:pathLst>
                <a:path extrusionOk="0" h="15" w="204">
                  <a:moveTo>
                    <a:pt x="203" y="1"/>
                  </a:moveTo>
                  <a:lnTo>
                    <a:pt x="0" y="1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48"/>
            <p:cNvSpPr/>
            <p:nvPr/>
          </p:nvSpPr>
          <p:spPr>
            <a:xfrm>
              <a:off x="3236562" y="2114985"/>
              <a:ext cx="754" cy="26"/>
            </a:xfrm>
            <a:custGeom>
              <a:rect b="b" l="l" r="r" t="t"/>
              <a:pathLst>
                <a:path extrusionOk="0" h="1" w="29">
                  <a:moveTo>
                    <a:pt x="28"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48"/>
            <p:cNvSpPr/>
            <p:nvPr/>
          </p:nvSpPr>
          <p:spPr>
            <a:xfrm>
              <a:off x="3230637" y="2115531"/>
              <a:ext cx="572" cy="26"/>
            </a:xfrm>
            <a:custGeom>
              <a:rect b="b" l="l" r="r" t="t"/>
              <a:pathLst>
                <a:path extrusionOk="0" h="1" w="22">
                  <a:moveTo>
                    <a:pt x="1" y="0"/>
                  </a:moveTo>
                  <a:lnTo>
                    <a:pt x="2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48"/>
            <p:cNvSpPr/>
            <p:nvPr/>
          </p:nvSpPr>
          <p:spPr>
            <a:xfrm>
              <a:off x="3279963" y="2097416"/>
              <a:ext cx="1481" cy="1377"/>
            </a:xfrm>
            <a:custGeom>
              <a:rect b="b" l="l" r="r" t="t"/>
              <a:pathLst>
                <a:path extrusionOk="0" h="53" w="57">
                  <a:moveTo>
                    <a:pt x="0" y="53"/>
                  </a:moveTo>
                  <a:lnTo>
                    <a:pt x="56" y="0"/>
                  </a:lnTo>
                  <a:lnTo>
                    <a:pt x="56"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48"/>
            <p:cNvSpPr/>
            <p:nvPr/>
          </p:nvSpPr>
          <p:spPr>
            <a:xfrm>
              <a:off x="3240928" y="2114803"/>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48"/>
            <p:cNvSpPr/>
            <p:nvPr/>
          </p:nvSpPr>
          <p:spPr>
            <a:xfrm>
              <a:off x="3240461" y="2114803"/>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48"/>
            <p:cNvSpPr/>
            <p:nvPr/>
          </p:nvSpPr>
          <p:spPr>
            <a:xfrm>
              <a:off x="3238927" y="2114881"/>
              <a:ext cx="468" cy="26"/>
            </a:xfrm>
            <a:custGeom>
              <a:rect b="b" l="l" r="r" t="t"/>
              <a:pathLst>
                <a:path extrusionOk="0" h="1" w="18">
                  <a:moveTo>
                    <a:pt x="18"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48"/>
            <p:cNvSpPr/>
            <p:nvPr/>
          </p:nvSpPr>
          <p:spPr>
            <a:xfrm>
              <a:off x="3241370" y="2114803"/>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48"/>
            <p:cNvSpPr/>
            <p:nvPr/>
          </p:nvSpPr>
          <p:spPr>
            <a:xfrm>
              <a:off x="3239551" y="2114803"/>
              <a:ext cx="390" cy="26"/>
            </a:xfrm>
            <a:custGeom>
              <a:rect b="b" l="l" r="r" t="t"/>
              <a:pathLst>
                <a:path extrusionOk="0" h="1" w="15">
                  <a:moveTo>
                    <a:pt x="15"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48"/>
            <p:cNvSpPr/>
            <p:nvPr/>
          </p:nvSpPr>
          <p:spPr>
            <a:xfrm>
              <a:off x="3233002" y="2120884"/>
              <a:ext cx="130" cy="858"/>
            </a:xfrm>
            <a:custGeom>
              <a:rect b="b" l="l" r="r" t="t"/>
              <a:pathLst>
                <a:path extrusionOk="0" h="33" w="5">
                  <a:moveTo>
                    <a:pt x="4" y="32"/>
                  </a:moveTo>
                  <a:cubicBezTo>
                    <a:pt x="4" y="22"/>
                    <a:pt x="4" y="11"/>
                    <a:pt x="1" y="1"/>
                  </a:cubicBezTo>
                  <a:cubicBezTo>
                    <a:pt x="4" y="11"/>
                    <a:pt x="4" y="22"/>
                    <a:pt x="4"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48"/>
            <p:cNvSpPr/>
            <p:nvPr/>
          </p:nvSpPr>
          <p:spPr>
            <a:xfrm>
              <a:off x="3231105" y="2118519"/>
              <a:ext cx="104" cy="208"/>
            </a:xfrm>
            <a:custGeom>
              <a:rect b="b" l="l" r="r" t="t"/>
              <a:pathLst>
                <a:path extrusionOk="0" h="8" w="4">
                  <a:moveTo>
                    <a:pt x="4"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48"/>
            <p:cNvSpPr/>
            <p:nvPr/>
          </p:nvSpPr>
          <p:spPr>
            <a:xfrm>
              <a:off x="3232638" y="2142273"/>
              <a:ext cx="6861" cy="832"/>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48"/>
            <p:cNvSpPr/>
            <p:nvPr/>
          </p:nvSpPr>
          <p:spPr>
            <a:xfrm>
              <a:off x="3239915" y="2147990"/>
              <a:ext cx="312" cy="676"/>
            </a:xfrm>
            <a:custGeom>
              <a:rect b="b" l="l" r="r" t="t"/>
              <a:pathLst>
                <a:path extrusionOk="0" h="26" w="12">
                  <a:moveTo>
                    <a:pt x="1" y="25"/>
                  </a:moveTo>
                  <a:lnTo>
                    <a:pt x="1" y="25"/>
                  </a:lnTo>
                  <a:lnTo>
                    <a:pt x="1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48"/>
            <p:cNvSpPr/>
            <p:nvPr/>
          </p:nvSpPr>
          <p:spPr>
            <a:xfrm>
              <a:off x="3230923" y="2118259"/>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48"/>
            <p:cNvSpPr/>
            <p:nvPr/>
          </p:nvSpPr>
          <p:spPr>
            <a:xfrm>
              <a:off x="3231365" y="2118883"/>
              <a:ext cx="1040" cy="75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48"/>
            <p:cNvSpPr/>
            <p:nvPr/>
          </p:nvSpPr>
          <p:spPr>
            <a:xfrm>
              <a:off x="3310708" y="2107422"/>
              <a:ext cx="104" cy="858"/>
            </a:xfrm>
            <a:custGeom>
              <a:rect b="b" l="l" r="r" t="t"/>
              <a:pathLst>
                <a:path extrusionOk="0" h="33" w="4">
                  <a:moveTo>
                    <a:pt x="4" y="1"/>
                  </a:moveTo>
                  <a:cubicBezTo>
                    <a:pt x="4" y="11"/>
                    <a:pt x="0" y="22"/>
                    <a:pt x="4" y="32"/>
                  </a:cubicBez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48"/>
            <p:cNvSpPr/>
            <p:nvPr/>
          </p:nvSpPr>
          <p:spPr>
            <a:xfrm>
              <a:off x="3310604" y="2115349"/>
              <a:ext cx="26" cy="936"/>
            </a:xfrm>
            <a:custGeom>
              <a:rect b="b" l="l" r="r" t="t"/>
              <a:pathLst>
                <a:path extrusionOk="0" h="36" w="1">
                  <a:moveTo>
                    <a:pt x="1" y="0"/>
                  </a:moveTo>
                  <a:lnTo>
                    <a:pt x="1" y="3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48"/>
            <p:cNvSpPr/>
            <p:nvPr/>
          </p:nvSpPr>
          <p:spPr>
            <a:xfrm>
              <a:off x="3310890" y="2105057"/>
              <a:ext cx="26" cy="936"/>
            </a:xfrm>
            <a:custGeom>
              <a:rect b="b" l="l" r="r" t="t"/>
              <a:pathLst>
                <a:path extrusionOk="0" h="36" w="1">
                  <a:moveTo>
                    <a:pt x="0" y="1"/>
                  </a:moveTo>
                  <a:cubicBezTo>
                    <a:pt x="0" y="15"/>
                    <a:pt x="0" y="25"/>
                    <a:pt x="0" y="36"/>
                  </a:cubicBezTo>
                  <a:cubicBezTo>
                    <a:pt x="0" y="25"/>
                    <a:pt x="0" y="15"/>
                    <a:pt x="0"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48"/>
            <p:cNvSpPr/>
            <p:nvPr/>
          </p:nvSpPr>
          <p:spPr>
            <a:xfrm>
              <a:off x="3310604" y="2110151"/>
              <a:ext cx="26" cy="494"/>
            </a:xfrm>
            <a:custGeom>
              <a:rect b="b" l="l" r="r" t="t"/>
              <a:pathLst>
                <a:path extrusionOk="0" h="19" w="1">
                  <a:moveTo>
                    <a:pt x="1" y="1"/>
                  </a:moveTo>
                  <a:lnTo>
                    <a:pt x="1" y="1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48"/>
            <p:cNvSpPr/>
            <p:nvPr/>
          </p:nvSpPr>
          <p:spPr>
            <a:xfrm>
              <a:off x="3310604" y="2112984"/>
              <a:ext cx="26" cy="754"/>
            </a:xfrm>
            <a:custGeom>
              <a:rect b="b" l="l" r="r" t="t"/>
              <a:pathLst>
                <a:path extrusionOk="0" h="29" w="1">
                  <a:moveTo>
                    <a:pt x="1" y="28"/>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48"/>
            <p:cNvSpPr/>
            <p:nvPr/>
          </p:nvSpPr>
          <p:spPr>
            <a:xfrm>
              <a:off x="3310968" y="2102978"/>
              <a:ext cx="130" cy="832"/>
            </a:xfrm>
            <a:custGeom>
              <a:rect b="b" l="l" r="r" t="t"/>
              <a:pathLst>
                <a:path extrusionOk="0" h="32" w="5">
                  <a:moveTo>
                    <a:pt x="4" y="0"/>
                  </a:moveTo>
                  <a:cubicBezTo>
                    <a:pt x="4" y="11"/>
                    <a:pt x="4" y="21"/>
                    <a:pt x="1" y="32"/>
                  </a:cubicBezTo>
                  <a:cubicBezTo>
                    <a:pt x="4" y="21"/>
                    <a:pt x="4" y="11"/>
                    <a:pt x="4"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48"/>
            <p:cNvSpPr/>
            <p:nvPr/>
          </p:nvSpPr>
          <p:spPr>
            <a:xfrm>
              <a:off x="3311150" y="2100977"/>
              <a:ext cx="130" cy="754"/>
            </a:xfrm>
            <a:custGeom>
              <a:rect b="b" l="l" r="r" t="t"/>
              <a:pathLst>
                <a:path extrusionOk="0" h="29" w="5">
                  <a:moveTo>
                    <a:pt x="4" y="0"/>
                  </a:moveTo>
                  <a:lnTo>
                    <a:pt x="1" y="2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48"/>
            <p:cNvSpPr/>
            <p:nvPr/>
          </p:nvSpPr>
          <p:spPr>
            <a:xfrm>
              <a:off x="3388856" y="2160101"/>
              <a:ext cx="12682" cy="17490"/>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48"/>
            <p:cNvSpPr/>
            <p:nvPr/>
          </p:nvSpPr>
          <p:spPr>
            <a:xfrm>
              <a:off x="3389142" y="2168028"/>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48"/>
            <p:cNvSpPr/>
            <p:nvPr/>
          </p:nvSpPr>
          <p:spPr>
            <a:xfrm>
              <a:off x="3389220" y="2168755"/>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48"/>
            <p:cNvSpPr/>
            <p:nvPr/>
          </p:nvSpPr>
          <p:spPr>
            <a:xfrm>
              <a:off x="3389220" y="2168288"/>
              <a:ext cx="26" cy="26"/>
            </a:xfrm>
            <a:custGeom>
              <a:rect b="b" l="l" r="r" t="t"/>
              <a:pathLst>
                <a:path extrusionOk="0" h="1" w="1">
                  <a:moveTo>
                    <a:pt x="1"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48"/>
            <p:cNvSpPr/>
            <p:nvPr/>
          </p:nvSpPr>
          <p:spPr>
            <a:xfrm>
              <a:off x="3389142" y="2167742"/>
              <a:ext cx="26" cy="130"/>
            </a:xfrm>
            <a:custGeom>
              <a:rect b="b" l="l" r="r" t="t"/>
              <a:pathLst>
                <a:path extrusionOk="0" h="5" w="1">
                  <a:moveTo>
                    <a:pt x="0" y="1"/>
                  </a:moveTo>
                  <a:lnTo>
                    <a:pt x="0" y="4"/>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48"/>
            <p:cNvSpPr/>
            <p:nvPr/>
          </p:nvSpPr>
          <p:spPr>
            <a:xfrm>
              <a:off x="3391689" y="2161011"/>
              <a:ext cx="754" cy="1299"/>
            </a:xfrm>
            <a:custGeom>
              <a:rect b="b" l="l" r="r" t="t"/>
              <a:pathLst>
                <a:path extrusionOk="0" h="50" w="29">
                  <a:moveTo>
                    <a:pt x="28" y="1"/>
                  </a:moveTo>
                  <a:lnTo>
                    <a:pt x="28" y="1"/>
                  </a:lnTo>
                  <a:cubicBezTo>
                    <a:pt x="18" y="18"/>
                    <a:pt x="7" y="32"/>
                    <a:pt x="0" y="50"/>
                  </a:cubicBezTo>
                  <a:cubicBezTo>
                    <a:pt x="7" y="36"/>
                    <a:pt x="18" y="18"/>
                    <a:pt x="28"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48"/>
            <p:cNvSpPr/>
            <p:nvPr/>
          </p:nvSpPr>
          <p:spPr>
            <a:xfrm>
              <a:off x="3388960" y="2170471"/>
              <a:ext cx="26" cy="390"/>
            </a:xfrm>
            <a:custGeom>
              <a:rect b="b" l="l" r="r" t="t"/>
              <a:pathLst>
                <a:path extrusionOk="0" h="15" w="1">
                  <a:moveTo>
                    <a:pt x="0" y="1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48"/>
            <p:cNvSpPr/>
            <p:nvPr/>
          </p:nvSpPr>
          <p:spPr>
            <a:xfrm>
              <a:off x="3388778" y="2171380"/>
              <a:ext cx="104" cy="390"/>
            </a:xfrm>
            <a:custGeom>
              <a:rect b="b" l="l" r="r" t="t"/>
              <a:pathLst>
                <a:path extrusionOk="0" h="15" w="4">
                  <a:moveTo>
                    <a:pt x="0" y="15"/>
                  </a:moveTo>
                  <a:lnTo>
                    <a:pt x="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48"/>
            <p:cNvSpPr/>
            <p:nvPr/>
          </p:nvSpPr>
          <p:spPr>
            <a:xfrm>
              <a:off x="3391221" y="2162752"/>
              <a:ext cx="208" cy="286"/>
            </a:xfrm>
            <a:custGeom>
              <a:rect b="b" l="l" r="r" t="t"/>
              <a:pathLst>
                <a:path extrusionOk="0" h="11" w="8">
                  <a:moveTo>
                    <a:pt x="1" y="11"/>
                  </a:moveTo>
                  <a:lnTo>
                    <a:pt x="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48"/>
            <p:cNvSpPr/>
            <p:nvPr/>
          </p:nvSpPr>
          <p:spPr>
            <a:xfrm>
              <a:off x="3389142" y="2169379"/>
              <a:ext cx="26" cy="26"/>
            </a:xfrm>
            <a:custGeom>
              <a:rect b="b" l="l" r="r" t="t"/>
              <a:pathLst>
                <a:path extrusionOk="0" h="1" w="1">
                  <a:moveTo>
                    <a:pt x="0" y="1"/>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48"/>
            <p:cNvSpPr/>
            <p:nvPr/>
          </p:nvSpPr>
          <p:spPr>
            <a:xfrm>
              <a:off x="3389142" y="2169847"/>
              <a:ext cx="26" cy="208"/>
            </a:xfrm>
            <a:custGeom>
              <a:rect b="b" l="l" r="r" t="t"/>
              <a:pathLst>
                <a:path extrusionOk="0" h="8" w="1">
                  <a:moveTo>
                    <a:pt x="0" y="7"/>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48"/>
            <p:cNvSpPr/>
            <p:nvPr/>
          </p:nvSpPr>
          <p:spPr>
            <a:xfrm>
              <a:off x="3396497" y="2169743"/>
              <a:ext cx="4938" cy="8031"/>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48"/>
            <p:cNvSpPr/>
            <p:nvPr/>
          </p:nvSpPr>
          <p:spPr>
            <a:xfrm>
              <a:off x="3393040" y="2108800"/>
              <a:ext cx="53251" cy="67077"/>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48"/>
            <p:cNvSpPr/>
            <p:nvPr/>
          </p:nvSpPr>
          <p:spPr>
            <a:xfrm>
              <a:off x="3399771" y="2152928"/>
              <a:ext cx="208" cy="286"/>
            </a:xfrm>
            <a:custGeom>
              <a:rect b="b" l="l" r="r" t="t"/>
              <a:pathLst>
                <a:path extrusionOk="0" h="11" w="8">
                  <a:moveTo>
                    <a:pt x="8" y="0"/>
                  </a:moveTo>
                  <a:cubicBezTo>
                    <a:pt x="8" y="4"/>
                    <a:pt x="4" y="7"/>
                    <a:pt x="1" y="11"/>
                  </a:cubicBezTo>
                  <a:lnTo>
                    <a:pt x="4" y="7"/>
                  </a:lnTo>
                  <a:cubicBezTo>
                    <a:pt x="4" y="7"/>
                    <a:pt x="8" y="4"/>
                    <a:pt x="8"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48"/>
            <p:cNvSpPr/>
            <p:nvPr/>
          </p:nvSpPr>
          <p:spPr>
            <a:xfrm>
              <a:off x="3398784" y="2153656"/>
              <a:ext cx="468" cy="208"/>
            </a:xfrm>
            <a:custGeom>
              <a:rect b="b" l="l" r="r" t="t"/>
              <a:pathLst>
                <a:path extrusionOk="0" h="8" w="18">
                  <a:moveTo>
                    <a:pt x="0" y="7"/>
                  </a:moveTo>
                  <a:cubicBezTo>
                    <a:pt x="7" y="4"/>
                    <a:pt x="11" y="4"/>
                    <a:pt x="18" y="0"/>
                  </a:cubicBezTo>
                  <a:cubicBezTo>
                    <a:pt x="11" y="4"/>
                    <a:pt x="7" y="4"/>
                    <a:pt x="0"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48"/>
            <p:cNvSpPr/>
            <p:nvPr/>
          </p:nvSpPr>
          <p:spPr>
            <a:xfrm>
              <a:off x="3399329" y="2153292"/>
              <a:ext cx="390" cy="286"/>
            </a:xfrm>
            <a:custGeom>
              <a:rect b="b" l="l" r="r" t="t"/>
              <a:pathLst>
                <a:path extrusionOk="0" h="11" w="15">
                  <a:moveTo>
                    <a:pt x="0" y="11"/>
                  </a:moveTo>
                  <a:cubicBezTo>
                    <a:pt x="4" y="7"/>
                    <a:pt x="11" y="4"/>
                    <a:pt x="14" y="0"/>
                  </a:cubicBezTo>
                  <a:cubicBezTo>
                    <a:pt x="11" y="4"/>
                    <a:pt x="4" y="7"/>
                    <a:pt x="0" y="1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48"/>
            <p:cNvSpPr/>
            <p:nvPr/>
          </p:nvSpPr>
          <p:spPr>
            <a:xfrm>
              <a:off x="3401513" y="2132267"/>
              <a:ext cx="104" cy="832"/>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48"/>
            <p:cNvSpPr/>
            <p:nvPr/>
          </p:nvSpPr>
          <p:spPr>
            <a:xfrm>
              <a:off x="3401227" y="2149550"/>
              <a:ext cx="26" cy="2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48"/>
            <p:cNvSpPr/>
            <p:nvPr/>
          </p:nvSpPr>
          <p:spPr>
            <a:xfrm>
              <a:off x="3401694" y="2133073"/>
              <a:ext cx="390" cy="3768"/>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48"/>
            <p:cNvSpPr/>
            <p:nvPr/>
          </p:nvSpPr>
          <p:spPr>
            <a:xfrm>
              <a:off x="3401045" y="2129980"/>
              <a:ext cx="494" cy="2313"/>
            </a:xfrm>
            <a:custGeom>
              <a:rect b="b" l="l" r="r" t="t"/>
              <a:pathLst>
                <a:path extrusionOk="0" h="89" w="19">
                  <a:moveTo>
                    <a:pt x="1" y="1"/>
                  </a:moveTo>
                  <a:cubicBezTo>
                    <a:pt x="8" y="29"/>
                    <a:pt x="15" y="57"/>
                    <a:pt x="18" y="88"/>
                  </a:cubicBezTo>
                  <a:lnTo>
                    <a:pt x="18" y="88"/>
                  </a:lnTo>
                  <a:cubicBezTo>
                    <a:pt x="15" y="57"/>
                    <a:pt x="8" y="29"/>
                    <a:pt x="1"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48"/>
            <p:cNvSpPr/>
            <p:nvPr/>
          </p:nvSpPr>
          <p:spPr>
            <a:xfrm>
              <a:off x="3392962" y="2112620"/>
              <a:ext cx="26" cy="208"/>
            </a:xfrm>
            <a:custGeom>
              <a:rect b="b" l="l" r="r" t="t"/>
              <a:pathLst>
                <a:path extrusionOk="0" h="8" w="1">
                  <a:moveTo>
                    <a:pt x="0" y="0"/>
                  </a:moveTo>
                  <a:lnTo>
                    <a:pt x="0"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48"/>
            <p:cNvSpPr/>
            <p:nvPr/>
          </p:nvSpPr>
          <p:spPr>
            <a:xfrm>
              <a:off x="3395041" y="2118259"/>
              <a:ext cx="390" cy="208"/>
            </a:xfrm>
            <a:custGeom>
              <a:rect b="b" l="l" r="r" t="t"/>
              <a:pathLst>
                <a:path extrusionOk="0" h="8" w="15">
                  <a:moveTo>
                    <a:pt x="15" y="7"/>
                  </a:moveTo>
                  <a:cubicBezTo>
                    <a:pt x="8" y="4"/>
                    <a:pt x="4" y="4"/>
                    <a:pt x="1" y="0"/>
                  </a:cubicBezTo>
                  <a:cubicBezTo>
                    <a:pt x="4" y="4"/>
                    <a:pt x="8" y="4"/>
                    <a:pt x="15"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48"/>
            <p:cNvSpPr/>
            <p:nvPr/>
          </p:nvSpPr>
          <p:spPr>
            <a:xfrm>
              <a:off x="3393326" y="2114621"/>
              <a:ext cx="208" cy="754"/>
            </a:xfrm>
            <a:custGeom>
              <a:rect b="b" l="l" r="r" t="t"/>
              <a:pathLst>
                <a:path extrusionOk="0" h="29" w="8">
                  <a:moveTo>
                    <a:pt x="7" y="28"/>
                  </a:moveTo>
                  <a:cubicBezTo>
                    <a:pt x="7" y="18"/>
                    <a:pt x="4" y="11"/>
                    <a:pt x="0" y="0"/>
                  </a:cubicBezTo>
                  <a:cubicBezTo>
                    <a:pt x="4" y="11"/>
                    <a:pt x="7" y="18"/>
                    <a:pt x="7" y="2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48"/>
            <p:cNvSpPr/>
            <p:nvPr/>
          </p:nvSpPr>
          <p:spPr>
            <a:xfrm>
              <a:off x="3394678" y="2117896"/>
              <a:ext cx="312" cy="208"/>
            </a:xfrm>
            <a:custGeom>
              <a:rect b="b" l="l" r="r" t="t"/>
              <a:pathLst>
                <a:path extrusionOk="0" h="8" w="12">
                  <a:moveTo>
                    <a:pt x="11" y="7"/>
                  </a:moveTo>
                  <a:cubicBezTo>
                    <a:pt x="8" y="7"/>
                    <a:pt x="4" y="4"/>
                    <a:pt x="1" y="0"/>
                  </a:cubicBezTo>
                  <a:cubicBezTo>
                    <a:pt x="4" y="4"/>
                    <a:pt x="8" y="7"/>
                    <a:pt x="11" y="7"/>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48"/>
            <p:cNvSpPr/>
            <p:nvPr/>
          </p:nvSpPr>
          <p:spPr>
            <a:xfrm>
              <a:off x="3394314" y="2117350"/>
              <a:ext cx="312" cy="390"/>
            </a:xfrm>
            <a:custGeom>
              <a:rect b="b" l="l" r="r" t="t"/>
              <a:pathLst>
                <a:path extrusionOk="0" h="15" w="12">
                  <a:moveTo>
                    <a:pt x="11" y="14"/>
                  </a:moveTo>
                  <a:cubicBezTo>
                    <a:pt x="8" y="11"/>
                    <a:pt x="4" y="4"/>
                    <a:pt x="1" y="0"/>
                  </a:cubicBezTo>
                  <a:cubicBezTo>
                    <a:pt x="4" y="4"/>
                    <a:pt x="8" y="11"/>
                    <a:pt x="11" y="14"/>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48"/>
            <p:cNvSpPr/>
            <p:nvPr/>
          </p:nvSpPr>
          <p:spPr>
            <a:xfrm>
              <a:off x="3393040" y="2113348"/>
              <a:ext cx="208" cy="832"/>
            </a:xfrm>
            <a:custGeom>
              <a:rect b="b" l="l" r="r" t="t"/>
              <a:pathLst>
                <a:path extrusionOk="0" h="32" w="8">
                  <a:moveTo>
                    <a:pt x="8" y="32"/>
                  </a:moveTo>
                  <a:cubicBezTo>
                    <a:pt x="8" y="21"/>
                    <a:pt x="4" y="11"/>
                    <a:pt x="1" y="0"/>
                  </a:cubicBezTo>
                  <a:cubicBezTo>
                    <a:pt x="4" y="11"/>
                    <a:pt x="8" y="21"/>
                    <a:pt x="8" y="3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48"/>
            <p:cNvSpPr/>
            <p:nvPr/>
          </p:nvSpPr>
          <p:spPr>
            <a:xfrm>
              <a:off x="3394054" y="2116622"/>
              <a:ext cx="208" cy="468"/>
            </a:xfrm>
            <a:custGeom>
              <a:rect b="b" l="l" r="r" t="t"/>
              <a:pathLst>
                <a:path extrusionOk="0" h="18" w="8">
                  <a:moveTo>
                    <a:pt x="7" y="18"/>
                  </a:moveTo>
                  <a:cubicBezTo>
                    <a:pt x="4" y="14"/>
                    <a:pt x="0" y="7"/>
                    <a:pt x="0" y="0"/>
                  </a:cubicBezTo>
                  <a:cubicBezTo>
                    <a:pt x="0" y="7"/>
                    <a:pt x="4" y="14"/>
                    <a:pt x="7" y="1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48"/>
            <p:cNvSpPr/>
            <p:nvPr/>
          </p:nvSpPr>
          <p:spPr>
            <a:xfrm>
              <a:off x="3393690" y="2115713"/>
              <a:ext cx="208" cy="572"/>
            </a:xfrm>
            <a:custGeom>
              <a:rect b="b" l="l" r="r" t="t"/>
              <a:pathLst>
                <a:path extrusionOk="0" h="22" w="8">
                  <a:moveTo>
                    <a:pt x="0" y="0"/>
                  </a:moveTo>
                  <a:cubicBezTo>
                    <a:pt x="0" y="11"/>
                    <a:pt x="4" y="18"/>
                    <a:pt x="7" y="21"/>
                  </a:cubicBezTo>
                  <a:cubicBezTo>
                    <a:pt x="4" y="18"/>
                    <a:pt x="4" y="11"/>
                    <a:pt x="0"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48"/>
            <p:cNvSpPr/>
            <p:nvPr/>
          </p:nvSpPr>
          <p:spPr>
            <a:xfrm>
              <a:off x="3401876" y="2135178"/>
              <a:ext cx="26" cy="26"/>
            </a:xfrm>
            <a:custGeom>
              <a:rect b="b" l="l" r="r" t="t"/>
              <a:pathLst>
                <a:path extrusionOk="0" h="1" w="1">
                  <a:moveTo>
                    <a:pt x="0"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48"/>
            <p:cNvSpPr/>
            <p:nvPr/>
          </p:nvSpPr>
          <p:spPr>
            <a:xfrm>
              <a:off x="3401591" y="2132267"/>
              <a:ext cx="312" cy="2833"/>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48"/>
            <p:cNvSpPr/>
            <p:nvPr/>
          </p:nvSpPr>
          <p:spPr>
            <a:xfrm>
              <a:off x="3407152" y="2169197"/>
              <a:ext cx="1299" cy="572"/>
            </a:xfrm>
            <a:custGeom>
              <a:rect b="b" l="l" r="r" t="t"/>
              <a:pathLst>
                <a:path extrusionOk="0" h="22" w="50">
                  <a:moveTo>
                    <a:pt x="49" y="22"/>
                  </a:moveTo>
                  <a:cubicBezTo>
                    <a:pt x="32" y="15"/>
                    <a:pt x="14" y="4"/>
                    <a:pt x="0" y="1"/>
                  </a:cubicBezTo>
                  <a:cubicBezTo>
                    <a:pt x="14" y="4"/>
                    <a:pt x="32" y="15"/>
                    <a:pt x="49" y="22"/>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48"/>
            <p:cNvSpPr/>
            <p:nvPr/>
          </p:nvSpPr>
          <p:spPr>
            <a:xfrm>
              <a:off x="3405229" y="2168470"/>
              <a:ext cx="312" cy="130"/>
            </a:xfrm>
            <a:custGeom>
              <a:rect b="b" l="l" r="r" t="t"/>
              <a:pathLst>
                <a:path extrusionOk="0" h="5" w="12">
                  <a:moveTo>
                    <a:pt x="11"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48"/>
            <p:cNvSpPr/>
            <p:nvPr/>
          </p:nvSpPr>
          <p:spPr>
            <a:xfrm>
              <a:off x="3408685" y="2169925"/>
              <a:ext cx="1299" cy="676"/>
            </a:xfrm>
            <a:custGeom>
              <a:rect b="b" l="l" r="r" t="t"/>
              <a:pathLst>
                <a:path extrusionOk="0" h="26" w="50">
                  <a:moveTo>
                    <a:pt x="50" y="2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48"/>
            <p:cNvSpPr/>
            <p:nvPr/>
          </p:nvSpPr>
          <p:spPr>
            <a:xfrm>
              <a:off x="3406242" y="2168755"/>
              <a:ext cx="572" cy="286"/>
            </a:xfrm>
            <a:custGeom>
              <a:rect b="b" l="l" r="r" t="t"/>
              <a:pathLst>
                <a:path extrusionOk="0" h="11" w="22">
                  <a:moveTo>
                    <a:pt x="21" y="11"/>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48"/>
            <p:cNvSpPr/>
            <p:nvPr/>
          </p:nvSpPr>
          <p:spPr>
            <a:xfrm>
              <a:off x="3410791" y="2171016"/>
              <a:ext cx="572" cy="390"/>
            </a:xfrm>
            <a:custGeom>
              <a:rect b="b" l="l" r="r" t="t"/>
              <a:pathLst>
                <a:path extrusionOk="0" h="15" w="22">
                  <a:moveTo>
                    <a:pt x="21" y="15"/>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48"/>
            <p:cNvSpPr/>
            <p:nvPr/>
          </p:nvSpPr>
          <p:spPr>
            <a:xfrm>
              <a:off x="3411596" y="2110255"/>
              <a:ext cx="390" cy="104"/>
            </a:xfrm>
            <a:custGeom>
              <a:rect b="b" l="l" r="r" t="t"/>
              <a:pathLst>
                <a:path extrusionOk="0" h="4" w="15">
                  <a:moveTo>
                    <a:pt x="15" y="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48"/>
            <p:cNvSpPr/>
            <p:nvPr/>
          </p:nvSpPr>
          <p:spPr>
            <a:xfrm>
              <a:off x="3413415" y="2110619"/>
              <a:ext cx="312" cy="26"/>
            </a:xfrm>
            <a:custGeom>
              <a:rect b="b" l="l" r="r" t="t"/>
              <a:pathLst>
                <a:path extrusionOk="0" h="1" w="12">
                  <a:moveTo>
                    <a:pt x="1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48"/>
            <p:cNvSpPr/>
            <p:nvPr/>
          </p:nvSpPr>
          <p:spPr>
            <a:xfrm>
              <a:off x="3412610" y="2110437"/>
              <a:ext cx="468" cy="104"/>
            </a:xfrm>
            <a:custGeom>
              <a:rect b="b" l="l" r="r" t="t"/>
              <a:pathLst>
                <a:path extrusionOk="0" h="4" w="18">
                  <a:moveTo>
                    <a:pt x="18" y="4"/>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48"/>
            <p:cNvSpPr/>
            <p:nvPr/>
          </p:nvSpPr>
          <p:spPr>
            <a:xfrm>
              <a:off x="3392962" y="2108514"/>
              <a:ext cx="12942" cy="4132"/>
            </a:xfrm>
            <a:custGeom>
              <a:rect b="b" l="l" r="r" t="t"/>
              <a:pathLst>
                <a:path extrusionOk="0" h="159" w="498">
                  <a:moveTo>
                    <a:pt x="497" y="1"/>
                  </a:moveTo>
                  <a:cubicBezTo>
                    <a:pt x="424" y="25"/>
                    <a:pt x="189" y="99"/>
                    <a:pt x="0" y="158"/>
                  </a:cubicBezTo>
                  <a:cubicBezTo>
                    <a:pt x="193" y="102"/>
                    <a:pt x="424" y="25"/>
                    <a:pt x="49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48"/>
            <p:cNvSpPr/>
            <p:nvPr/>
          </p:nvSpPr>
          <p:spPr>
            <a:xfrm>
              <a:off x="3412064" y="2110333"/>
              <a:ext cx="390" cy="130"/>
            </a:xfrm>
            <a:custGeom>
              <a:rect b="b" l="l" r="r" t="t"/>
              <a:pathLst>
                <a:path extrusionOk="0" h="5" w="15">
                  <a:moveTo>
                    <a:pt x="14" y="4"/>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48"/>
            <p:cNvSpPr/>
            <p:nvPr/>
          </p:nvSpPr>
          <p:spPr>
            <a:xfrm>
              <a:off x="3414143" y="2111242"/>
              <a:ext cx="130" cy="208"/>
            </a:xfrm>
            <a:custGeom>
              <a:rect b="b" l="l" r="r" t="t"/>
              <a:pathLst>
                <a:path extrusionOk="0" h="8" w="5">
                  <a:moveTo>
                    <a:pt x="4" y="8"/>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48"/>
            <p:cNvSpPr/>
            <p:nvPr/>
          </p:nvSpPr>
          <p:spPr>
            <a:xfrm>
              <a:off x="3414429" y="2111788"/>
              <a:ext cx="104" cy="208"/>
            </a:xfrm>
            <a:custGeom>
              <a:rect b="b" l="l" r="r" t="t"/>
              <a:pathLst>
                <a:path extrusionOk="0" h="8" w="4">
                  <a:moveTo>
                    <a:pt x="4"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48"/>
            <p:cNvSpPr/>
            <p:nvPr/>
          </p:nvSpPr>
          <p:spPr>
            <a:xfrm>
              <a:off x="3413961" y="2110697"/>
              <a:ext cx="26" cy="130"/>
            </a:xfrm>
            <a:custGeom>
              <a:rect b="b" l="l" r="r" t="t"/>
              <a:pathLst>
                <a:path extrusionOk="0" h="5" w="1">
                  <a:moveTo>
                    <a:pt x="1"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48"/>
            <p:cNvSpPr/>
            <p:nvPr/>
          </p:nvSpPr>
          <p:spPr>
            <a:xfrm>
              <a:off x="3441275" y="2136919"/>
              <a:ext cx="1118" cy="5380"/>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48"/>
            <p:cNvSpPr/>
            <p:nvPr/>
          </p:nvSpPr>
          <p:spPr>
            <a:xfrm>
              <a:off x="3415780" y="2113711"/>
              <a:ext cx="208" cy="208"/>
            </a:xfrm>
            <a:custGeom>
              <a:rect b="b" l="l" r="r" t="t"/>
              <a:pathLst>
                <a:path extrusionOk="0" h="8" w="8">
                  <a:moveTo>
                    <a:pt x="8" y="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48"/>
            <p:cNvSpPr/>
            <p:nvPr/>
          </p:nvSpPr>
          <p:spPr>
            <a:xfrm>
              <a:off x="3415339" y="2113062"/>
              <a:ext cx="104" cy="208"/>
            </a:xfrm>
            <a:custGeom>
              <a:rect b="b" l="l" r="r" t="t"/>
              <a:pathLst>
                <a:path extrusionOk="0" h="8" w="4">
                  <a:moveTo>
                    <a:pt x="4" y="8"/>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48"/>
            <p:cNvSpPr/>
            <p:nvPr/>
          </p:nvSpPr>
          <p:spPr>
            <a:xfrm>
              <a:off x="3414871" y="2112516"/>
              <a:ext cx="26" cy="130"/>
            </a:xfrm>
            <a:custGeom>
              <a:rect b="b" l="l" r="r" t="t"/>
              <a:pathLst>
                <a:path extrusionOk="0" h="5" w="1">
                  <a:moveTo>
                    <a:pt x="1" y="4"/>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48"/>
            <p:cNvSpPr/>
            <p:nvPr/>
          </p:nvSpPr>
          <p:spPr>
            <a:xfrm>
              <a:off x="3441717" y="2142273"/>
              <a:ext cx="494" cy="572"/>
            </a:xfrm>
            <a:custGeom>
              <a:rect b="b" l="l" r="r" t="t"/>
              <a:pathLst>
                <a:path extrusionOk="0" h="22" w="19">
                  <a:moveTo>
                    <a:pt x="18" y="0"/>
                  </a:moveTo>
                  <a:cubicBezTo>
                    <a:pt x="15" y="11"/>
                    <a:pt x="8" y="18"/>
                    <a:pt x="1" y="21"/>
                  </a:cubicBezTo>
                  <a:cubicBezTo>
                    <a:pt x="8" y="18"/>
                    <a:pt x="15" y="14"/>
                    <a:pt x="18" y="7"/>
                  </a:cubicBezTo>
                  <a:lnTo>
                    <a:pt x="1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48"/>
            <p:cNvSpPr/>
            <p:nvPr/>
          </p:nvSpPr>
          <p:spPr>
            <a:xfrm>
              <a:off x="3441639" y="2163844"/>
              <a:ext cx="936" cy="1299"/>
            </a:xfrm>
            <a:custGeom>
              <a:rect b="b" l="l" r="r" t="t"/>
              <a:pathLst>
                <a:path extrusionOk="0" h="50" w="36">
                  <a:moveTo>
                    <a:pt x="0" y="49"/>
                  </a:moveTo>
                  <a:cubicBezTo>
                    <a:pt x="11" y="32"/>
                    <a:pt x="21" y="14"/>
                    <a:pt x="35" y="0"/>
                  </a:cubicBezTo>
                  <a:cubicBezTo>
                    <a:pt x="21" y="14"/>
                    <a:pt x="11" y="32"/>
                    <a:pt x="0" y="49"/>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48"/>
            <p:cNvSpPr/>
            <p:nvPr/>
          </p:nvSpPr>
          <p:spPr>
            <a:xfrm>
              <a:off x="3440626" y="2165117"/>
              <a:ext cx="1040" cy="3482"/>
            </a:xfrm>
            <a:custGeom>
              <a:rect b="b" l="l" r="r" t="t"/>
              <a:pathLst>
                <a:path extrusionOk="0" h="134" w="40">
                  <a:moveTo>
                    <a:pt x="1" y="133"/>
                  </a:moveTo>
                  <a:cubicBezTo>
                    <a:pt x="1" y="84"/>
                    <a:pt x="15" y="39"/>
                    <a:pt x="39" y="0"/>
                  </a:cubicBezTo>
                  <a:cubicBezTo>
                    <a:pt x="15" y="39"/>
                    <a:pt x="1" y="84"/>
                    <a:pt x="1" y="133"/>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48"/>
            <p:cNvSpPr/>
            <p:nvPr/>
          </p:nvSpPr>
          <p:spPr>
            <a:xfrm>
              <a:off x="3440548" y="2169119"/>
              <a:ext cx="208" cy="2573"/>
            </a:xfrm>
            <a:custGeom>
              <a:rect b="b" l="l" r="r" t="t"/>
              <a:pathLst>
                <a:path extrusionOk="0" h="99" w="8">
                  <a:moveTo>
                    <a:pt x="7" y="0"/>
                  </a:moveTo>
                  <a:cubicBezTo>
                    <a:pt x="7" y="32"/>
                    <a:pt x="7" y="63"/>
                    <a:pt x="0" y="98"/>
                  </a:cubicBezTo>
                  <a:lnTo>
                    <a:pt x="0" y="98"/>
                  </a:lnTo>
                  <a:cubicBezTo>
                    <a:pt x="7" y="63"/>
                    <a:pt x="7" y="32"/>
                    <a:pt x="7" y="0"/>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48"/>
            <p:cNvSpPr/>
            <p:nvPr/>
          </p:nvSpPr>
          <p:spPr>
            <a:xfrm>
              <a:off x="3442185" y="2142169"/>
              <a:ext cx="208" cy="312"/>
            </a:xfrm>
            <a:custGeom>
              <a:rect b="b" l="l" r="r" t="t"/>
              <a:pathLst>
                <a:path extrusionOk="0" h="12" w="8">
                  <a:moveTo>
                    <a:pt x="7" y="1"/>
                  </a:moveTo>
                  <a:lnTo>
                    <a:pt x="4" y="4"/>
                  </a:lnTo>
                  <a:lnTo>
                    <a:pt x="0" y="11"/>
                  </a:lnTo>
                  <a:cubicBezTo>
                    <a:pt x="4" y="8"/>
                    <a:pt x="4" y="4"/>
                    <a:pt x="7" y="1"/>
                  </a:cubicBez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48"/>
            <p:cNvSpPr/>
            <p:nvPr/>
          </p:nvSpPr>
          <p:spPr>
            <a:xfrm>
              <a:off x="3419523" y="2174577"/>
              <a:ext cx="4678" cy="936"/>
            </a:xfrm>
            <a:custGeom>
              <a:rect b="b" l="l" r="r" t="t"/>
              <a:pathLst>
                <a:path extrusionOk="0" h="36" w="180">
                  <a:moveTo>
                    <a:pt x="179" y="0"/>
                  </a:moveTo>
                  <a:lnTo>
                    <a:pt x="0" y="35"/>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48"/>
            <p:cNvSpPr/>
            <p:nvPr/>
          </p:nvSpPr>
          <p:spPr>
            <a:xfrm>
              <a:off x="3434258" y="2172576"/>
              <a:ext cx="1118" cy="208"/>
            </a:xfrm>
            <a:custGeom>
              <a:rect b="b" l="l" r="r" t="t"/>
              <a:pathLst>
                <a:path extrusionOk="0" h="8" w="43">
                  <a:moveTo>
                    <a:pt x="43"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48"/>
            <p:cNvSpPr/>
            <p:nvPr/>
          </p:nvSpPr>
          <p:spPr>
            <a:xfrm>
              <a:off x="3436078" y="2172212"/>
              <a:ext cx="1040" cy="208"/>
            </a:xfrm>
            <a:custGeom>
              <a:rect b="b" l="l" r="r" t="t"/>
              <a:pathLst>
                <a:path extrusionOk="0" h="8" w="40">
                  <a:moveTo>
                    <a:pt x="39"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48"/>
            <p:cNvSpPr/>
            <p:nvPr/>
          </p:nvSpPr>
          <p:spPr>
            <a:xfrm>
              <a:off x="3430802" y="2173122"/>
              <a:ext cx="1118" cy="208"/>
            </a:xfrm>
            <a:custGeom>
              <a:rect b="b" l="l" r="r" t="t"/>
              <a:pathLst>
                <a:path extrusionOk="0" h="8" w="43">
                  <a:moveTo>
                    <a:pt x="43"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48"/>
            <p:cNvSpPr/>
            <p:nvPr/>
          </p:nvSpPr>
          <p:spPr>
            <a:xfrm>
              <a:off x="3437819" y="2171926"/>
              <a:ext cx="936" cy="208"/>
            </a:xfrm>
            <a:custGeom>
              <a:rect b="b" l="l" r="r" t="t"/>
              <a:pathLst>
                <a:path extrusionOk="0" h="8" w="36">
                  <a:moveTo>
                    <a:pt x="35"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48"/>
            <p:cNvSpPr/>
            <p:nvPr/>
          </p:nvSpPr>
          <p:spPr>
            <a:xfrm>
              <a:off x="3425812" y="2174031"/>
              <a:ext cx="1195" cy="286"/>
            </a:xfrm>
            <a:custGeom>
              <a:rect b="b" l="l" r="r" t="t"/>
              <a:pathLst>
                <a:path extrusionOk="0" h="11" w="46">
                  <a:moveTo>
                    <a:pt x="46" y="0"/>
                  </a:moveTo>
                  <a:lnTo>
                    <a:pt x="0"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48"/>
            <p:cNvSpPr/>
            <p:nvPr/>
          </p:nvSpPr>
          <p:spPr>
            <a:xfrm>
              <a:off x="3439534" y="2171666"/>
              <a:ext cx="936" cy="208"/>
            </a:xfrm>
            <a:custGeom>
              <a:rect b="b" l="l" r="r" t="t"/>
              <a:pathLst>
                <a:path extrusionOk="0" h="8" w="36">
                  <a:moveTo>
                    <a:pt x="36" y="0"/>
                  </a:moveTo>
                  <a:lnTo>
                    <a:pt x="1" y="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48"/>
            <p:cNvSpPr/>
            <p:nvPr/>
          </p:nvSpPr>
          <p:spPr>
            <a:xfrm>
              <a:off x="3428983" y="2173381"/>
              <a:ext cx="1299" cy="312"/>
            </a:xfrm>
            <a:custGeom>
              <a:rect b="b" l="l" r="r" t="t"/>
              <a:pathLst>
                <a:path extrusionOk="0" h="12" w="50">
                  <a:moveTo>
                    <a:pt x="50"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48"/>
            <p:cNvSpPr/>
            <p:nvPr/>
          </p:nvSpPr>
          <p:spPr>
            <a:xfrm>
              <a:off x="3424253" y="2174291"/>
              <a:ext cx="1299" cy="312"/>
            </a:xfrm>
            <a:custGeom>
              <a:rect b="b" l="l" r="r" t="t"/>
              <a:pathLst>
                <a:path extrusionOk="0" h="12" w="50">
                  <a:moveTo>
                    <a:pt x="50" y="1"/>
                  </a:moveTo>
                  <a:lnTo>
                    <a:pt x="1" y="1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48"/>
            <p:cNvSpPr/>
            <p:nvPr/>
          </p:nvSpPr>
          <p:spPr>
            <a:xfrm>
              <a:off x="3427345" y="2173745"/>
              <a:ext cx="1299" cy="208"/>
            </a:xfrm>
            <a:custGeom>
              <a:rect b="b" l="l" r="r" t="t"/>
              <a:pathLst>
                <a:path extrusionOk="0" h="8" w="50">
                  <a:moveTo>
                    <a:pt x="50" y="1"/>
                  </a:moveTo>
                  <a:lnTo>
                    <a:pt x="1"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48"/>
            <p:cNvSpPr/>
            <p:nvPr/>
          </p:nvSpPr>
          <p:spPr>
            <a:xfrm>
              <a:off x="3432543" y="2172836"/>
              <a:ext cx="1118" cy="208"/>
            </a:xfrm>
            <a:custGeom>
              <a:rect b="b" l="l" r="r" t="t"/>
              <a:pathLst>
                <a:path extrusionOk="0" h="8" w="43">
                  <a:moveTo>
                    <a:pt x="42" y="1"/>
                  </a:moveTo>
                  <a:lnTo>
                    <a:pt x="0" y="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48"/>
            <p:cNvSpPr/>
            <p:nvPr/>
          </p:nvSpPr>
          <p:spPr>
            <a:xfrm>
              <a:off x="3399226" y="2161842"/>
              <a:ext cx="572" cy="650"/>
            </a:xfrm>
            <a:custGeom>
              <a:rect b="b" l="l" r="r" t="t"/>
              <a:pathLst>
                <a:path extrusionOk="0" h="25" w="22">
                  <a:moveTo>
                    <a:pt x="22" y="25"/>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48"/>
            <p:cNvSpPr/>
            <p:nvPr/>
          </p:nvSpPr>
          <p:spPr>
            <a:xfrm>
              <a:off x="3400681" y="2163558"/>
              <a:ext cx="676" cy="754"/>
            </a:xfrm>
            <a:custGeom>
              <a:rect b="b" l="l" r="r" t="t"/>
              <a:pathLst>
                <a:path extrusionOk="0" h="29" w="26">
                  <a:moveTo>
                    <a:pt x="25" y="29"/>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48"/>
            <p:cNvSpPr/>
            <p:nvPr/>
          </p:nvSpPr>
          <p:spPr>
            <a:xfrm>
              <a:off x="3402500" y="2165663"/>
              <a:ext cx="572" cy="754"/>
            </a:xfrm>
            <a:custGeom>
              <a:rect b="b" l="l" r="r" t="t"/>
              <a:pathLst>
                <a:path extrusionOk="0" h="29" w="22">
                  <a:moveTo>
                    <a:pt x="22" y="28"/>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48"/>
            <p:cNvSpPr/>
            <p:nvPr/>
          </p:nvSpPr>
          <p:spPr>
            <a:xfrm>
              <a:off x="3396497" y="2158828"/>
              <a:ext cx="494" cy="572"/>
            </a:xfrm>
            <a:custGeom>
              <a:rect b="b" l="l" r="r" t="t"/>
              <a:pathLst>
                <a:path extrusionOk="0" h="22" w="19">
                  <a:moveTo>
                    <a:pt x="18" y="22"/>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48"/>
            <p:cNvSpPr/>
            <p:nvPr/>
          </p:nvSpPr>
          <p:spPr>
            <a:xfrm>
              <a:off x="3397770" y="2160283"/>
              <a:ext cx="572" cy="676"/>
            </a:xfrm>
            <a:custGeom>
              <a:rect b="b" l="l" r="r" t="t"/>
              <a:pathLst>
                <a:path extrusionOk="0" h="26" w="22">
                  <a:moveTo>
                    <a:pt x="22" y="25"/>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48"/>
            <p:cNvSpPr/>
            <p:nvPr/>
          </p:nvSpPr>
          <p:spPr>
            <a:xfrm>
              <a:off x="3403774" y="2167300"/>
              <a:ext cx="572" cy="754"/>
            </a:xfrm>
            <a:custGeom>
              <a:rect b="b" l="l" r="r" t="t"/>
              <a:pathLst>
                <a:path extrusionOk="0" h="29" w="22">
                  <a:moveTo>
                    <a:pt x="22" y="28"/>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48"/>
            <p:cNvSpPr/>
            <p:nvPr/>
          </p:nvSpPr>
          <p:spPr>
            <a:xfrm>
              <a:off x="3395223" y="2157476"/>
              <a:ext cx="390" cy="390"/>
            </a:xfrm>
            <a:custGeom>
              <a:rect b="b" l="l" r="r" t="t"/>
              <a:pathLst>
                <a:path extrusionOk="0" h="15" w="15">
                  <a:moveTo>
                    <a:pt x="15" y="14"/>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25" name="Google Shape;3925;p48"/>
          <p:cNvSpPr txBox="1"/>
          <p:nvPr/>
        </p:nvSpPr>
        <p:spPr>
          <a:xfrm>
            <a:off x="6153288" y="3631589"/>
            <a:ext cx="2099700" cy="73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00000"/>
                </a:solidFill>
                <a:latin typeface="Fira Sans"/>
                <a:ea typeface="Fira Sans"/>
                <a:cs typeface="Fira Sans"/>
                <a:sym typeface="Fira Sans"/>
              </a:rPr>
              <a:t>Despite being red, </a:t>
            </a:r>
            <a:r>
              <a:rPr lang="en">
                <a:latin typeface="Fira Sans"/>
                <a:ea typeface="Fira Sans"/>
                <a:cs typeface="Fira Sans"/>
                <a:sym typeface="Fira Sans"/>
              </a:rPr>
              <a:t>Mars is a cold place</a:t>
            </a:r>
            <a:endParaRPr>
              <a:solidFill>
                <a:srgbClr val="000000"/>
              </a:solidFill>
              <a:latin typeface="Fira Sans"/>
              <a:ea typeface="Fira Sans"/>
              <a:cs typeface="Fira Sans"/>
              <a:sym typeface="Fira Sans"/>
            </a:endParaRPr>
          </a:p>
        </p:txBody>
      </p:sp>
      <p:sp>
        <p:nvSpPr>
          <p:cNvPr id="3926" name="Google Shape;3926;p48"/>
          <p:cNvSpPr txBox="1"/>
          <p:nvPr/>
        </p:nvSpPr>
        <p:spPr>
          <a:xfrm>
            <a:off x="6153288" y="1495204"/>
            <a:ext cx="2099700" cy="73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Fira Sans"/>
                <a:ea typeface="Fira Sans"/>
                <a:cs typeface="Fira Sans"/>
                <a:sym typeface="Fira Sans"/>
              </a:rPr>
              <a:t>Venus is the second planet from the Sun</a:t>
            </a:r>
            <a:endParaRPr>
              <a:solidFill>
                <a:srgbClr val="000000"/>
              </a:solidFill>
              <a:latin typeface="Fira Sans"/>
              <a:ea typeface="Fira Sans"/>
              <a:cs typeface="Fira Sans"/>
              <a:sym typeface="Fira Sans"/>
            </a:endParaRPr>
          </a:p>
        </p:txBody>
      </p:sp>
      <p:sp>
        <p:nvSpPr>
          <p:cNvPr id="3927" name="Google Shape;3927;p48"/>
          <p:cNvSpPr txBox="1"/>
          <p:nvPr/>
        </p:nvSpPr>
        <p:spPr>
          <a:xfrm>
            <a:off x="6153283" y="3244000"/>
            <a:ext cx="2099700" cy="386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i="1" lang="en" sz="2000">
                <a:latin typeface="Gentium Book Basic"/>
                <a:ea typeface="Gentium Book Basic"/>
                <a:cs typeface="Gentium Book Basic"/>
                <a:sym typeface="Gentium Book Basic"/>
              </a:rPr>
              <a:t>Sep/Dec</a:t>
            </a:r>
            <a:endParaRPr b="1" i="1" sz="2000">
              <a:solidFill>
                <a:srgbClr val="000000"/>
              </a:solidFill>
              <a:latin typeface="Gentium Book Basic"/>
              <a:ea typeface="Gentium Book Basic"/>
              <a:cs typeface="Gentium Book Basic"/>
              <a:sym typeface="Gentium Book Basic"/>
            </a:endParaRPr>
          </a:p>
        </p:txBody>
      </p:sp>
      <p:sp>
        <p:nvSpPr>
          <p:cNvPr id="3928" name="Google Shape;3928;p48"/>
          <p:cNvSpPr txBox="1"/>
          <p:nvPr/>
        </p:nvSpPr>
        <p:spPr>
          <a:xfrm>
            <a:off x="6153283" y="1108488"/>
            <a:ext cx="2099700" cy="386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i="1" lang="en" sz="2000">
                <a:latin typeface="Gentium Book Basic"/>
                <a:ea typeface="Gentium Book Basic"/>
                <a:cs typeface="Gentium Book Basic"/>
                <a:sym typeface="Gentium Book Basic"/>
              </a:rPr>
              <a:t>Jan/Apr</a:t>
            </a:r>
            <a:endParaRPr b="1" i="1" sz="2000">
              <a:solidFill>
                <a:srgbClr val="000000"/>
              </a:solidFill>
              <a:latin typeface="Gentium Book Basic"/>
              <a:ea typeface="Gentium Book Basic"/>
              <a:cs typeface="Gentium Book Basic"/>
              <a:sym typeface="Gentium Book Basic"/>
            </a:endParaRPr>
          </a:p>
        </p:txBody>
      </p:sp>
      <p:sp>
        <p:nvSpPr>
          <p:cNvPr id="3929" name="Google Shape;3929;p48"/>
          <p:cNvSpPr txBox="1"/>
          <p:nvPr/>
        </p:nvSpPr>
        <p:spPr>
          <a:xfrm>
            <a:off x="6153300" y="2563788"/>
            <a:ext cx="2099700" cy="728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00000"/>
                </a:solidFill>
                <a:latin typeface="Fira Sans"/>
                <a:ea typeface="Fira Sans"/>
                <a:cs typeface="Fira Sans"/>
                <a:sym typeface="Fira Sans"/>
              </a:rPr>
              <a:t>Mercury is the closest planet to the Sun</a:t>
            </a:r>
            <a:endParaRPr>
              <a:solidFill>
                <a:srgbClr val="000000"/>
              </a:solidFill>
              <a:latin typeface="Fira Sans"/>
              <a:ea typeface="Fira Sans"/>
              <a:cs typeface="Fira Sans"/>
              <a:sym typeface="Fira Sans"/>
            </a:endParaRPr>
          </a:p>
        </p:txBody>
      </p:sp>
      <p:sp>
        <p:nvSpPr>
          <p:cNvPr id="3930" name="Google Shape;3930;p48"/>
          <p:cNvSpPr txBox="1"/>
          <p:nvPr/>
        </p:nvSpPr>
        <p:spPr>
          <a:xfrm>
            <a:off x="6153296" y="2176238"/>
            <a:ext cx="2099700" cy="386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i="1" lang="en" sz="2000">
                <a:latin typeface="Gentium Book Basic"/>
                <a:ea typeface="Gentium Book Basic"/>
                <a:cs typeface="Gentium Book Basic"/>
                <a:sym typeface="Gentium Book Basic"/>
              </a:rPr>
              <a:t>May/Ago</a:t>
            </a:r>
            <a:endParaRPr b="1" i="1" sz="2000">
              <a:solidFill>
                <a:srgbClr val="000000"/>
              </a:solidFill>
              <a:latin typeface="Gentium Book Basic"/>
              <a:ea typeface="Gentium Book Basic"/>
              <a:cs typeface="Gentium Book Basic"/>
              <a:sym typeface="Gentium Book Basic"/>
            </a:endParaRPr>
          </a:p>
        </p:txBody>
      </p:sp>
      <p:cxnSp>
        <p:nvCxnSpPr>
          <p:cNvPr id="3931" name="Google Shape;3931;p48"/>
          <p:cNvCxnSpPr/>
          <p:nvPr/>
        </p:nvCxnSpPr>
        <p:spPr>
          <a:xfrm rot="10800000">
            <a:off x="5479913" y="826975"/>
            <a:ext cx="0" cy="3671100"/>
          </a:xfrm>
          <a:prstGeom prst="straightConnector1">
            <a:avLst/>
          </a:prstGeom>
          <a:noFill/>
          <a:ln cap="flat" cmpd="sng" w="19050">
            <a:solidFill>
              <a:srgbClr val="000000"/>
            </a:solidFill>
            <a:prstDash val="solid"/>
            <a:round/>
            <a:headEnd len="med" w="med" type="none"/>
            <a:tailEnd len="med" w="med" type="none"/>
          </a:ln>
        </p:spPr>
      </p:cxnSp>
      <p:sp>
        <p:nvSpPr>
          <p:cNvPr id="3932" name="Google Shape;3932;p48"/>
          <p:cNvSpPr/>
          <p:nvPr/>
        </p:nvSpPr>
        <p:spPr>
          <a:xfrm>
            <a:off x="5275475" y="1437150"/>
            <a:ext cx="408900" cy="3930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48"/>
          <p:cNvSpPr/>
          <p:nvPr/>
        </p:nvSpPr>
        <p:spPr>
          <a:xfrm>
            <a:off x="5275475" y="2518800"/>
            <a:ext cx="408900" cy="3930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48"/>
          <p:cNvSpPr/>
          <p:nvPr/>
        </p:nvSpPr>
        <p:spPr>
          <a:xfrm>
            <a:off x="5275475" y="3600450"/>
            <a:ext cx="408900" cy="3930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48"/>
          <p:cNvSpPr/>
          <p:nvPr/>
        </p:nvSpPr>
        <p:spPr>
          <a:xfrm>
            <a:off x="1099388" y="1659020"/>
            <a:ext cx="466514" cy="728088"/>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48"/>
          <p:cNvSpPr/>
          <p:nvPr/>
        </p:nvSpPr>
        <p:spPr>
          <a:xfrm>
            <a:off x="3315638" y="2960020"/>
            <a:ext cx="466514" cy="728088"/>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48"/>
          <p:cNvSpPr/>
          <p:nvPr/>
        </p:nvSpPr>
        <p:spPr>
          <a:xfrm>
            <a:off x="2362588" y="2143095"/>
            <a:ext cx="466514" cy="728088"/>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48"/>
          <p:cNvSpPr txBox="1"/>
          <p:nvPr/>
        </p:nvSpPr>
        <p:spPr>
          <a:xfrm>
            <a:off x="1128219" y="1713625"/>
            <a:ext cx="408900" cy="38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Fira Sans"/>
                <a:ea typeface="Fira Sans"/>
                <a:cs typeface="Fira Sans"/>
                <a:sym typeface="Fira Sans"/>
              </a:rPr>
              <a:t>1</a:t>
            </a:r>
            <a:endParaRPr b="1" sz="2000">
              <a:solidFill>
                <a:schemeClr val="lt2"/>
              </a:solidFill>
              <a:latin typeface="Fira Sans"/>
              <a:ea typeface="Fira Sans"/>
              <a:cs typeface="Fira Sans"/>
              <a:sym typeface="Fira Sans"/>
            </a:endParaRPr>
          </a:p>
        </p:txBody>
      </p:sp>
      <p:sp>
        <p:nvSpPr>
          <p:cNvPr id="3939" name="Google Shape;3939;p48"/>
          <p:cNvSpPr txBox="1"/>
          <p:nvPr/>
        </p:nvSpPr>
        <p:spPr>
          <a:xfrm>
            <a:off x="2391394" y="2176250"/>
            <a:ext cx="408900" cy="38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Fira Sans"/>
                <a:ea typeface="Fira Sans"/>
                <a:cs typeface="Fira Sans"/>
                <a:sym typeface="Fira Sans"/>
              </a:rPr>
              <a:t>3</a:t>
            </a:r>
            <a:endParaRPr b="1" sz="2000">
              <a:solidFill>
                <a:schemeClr val="lt2"/>
              </a:solidFill>
              <a:latin typeface="Fira Sans"/>
              <a:ea typeface="Fira Sans"/>
              <a:cs typeface="Fira Sans"/>
              <a:sym typeface="Fira Sans"/>
            </a:endParaRPr>
          </a:p>
        </p:txBody>
      </p:sp>
      <p:sp>
        <p:nvSpPr>
          <p:cNvPr id="3940" name="Google Shape;3940;p48"/>
          <p:cNvSpPr txBox="1"/>
          <p:nvPr/>
        </p:nvSpPr>
        <p:spPr>
          <a:xfrm>
            <a:off x="3344444" y="3008275"/>
            <a:ext cx="408900" cy="38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Fira Sans"/>
                <a:ea typeface="Fira Sans"/>
                <a:cs typeface="Fira Sans"/>
                <a:sym typeface="Fira Sans"/>
              </a:rPr>
              <a:t>2</a:t>
            </a:r>
            <a:endParaRPr b="1" sz="2000">
              <a:solidFill>
                <a:schemeClr val="lt2"/>
              </a:solidFill>
              <a:latin typeface="Fira Sans"/>
              <a:ea typeface="Fira Sans"/>
              <a:cs typeface="Fira Sans"/>
              <a:sym typeface="Fira Sans"/>
            </a:endParaRPr>
          </a:p>
        </p:txBody>
      </p:sp>
      <p:sp>
        <p:nvSpPr>
          <p:cNvPr id="3941" name="Google Shape;3941;p48"/>
          <p:cNvSpPr txBox="1"/>
          <p:nvPr/>
        </p:nvSpPr>
        <p:spPr>
          <a:xfrm>
            <a:off x="5275469" y="1443450"/>
            <a:ext cx="408900" cy="38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latin typeface="Fira Sans"/>
                <a:ea typeface="Fira Sans"/>
                <a:cs typeface="Fira Sans"/>
                <a:sym typeface="Fira Sans"/>
              </a:rPr>
              <a:t>1</a:t>
            </a:r>
            <a:endParaRPr b="1" sz="2000">
              <a:solidFill>
                <a:srgbClr val="000000"/>
              </a:solidFill>
              <a:latin typeface="Fira Sans"/>
              <a:ea typeface="Fira Sans"/>
              <a:cs typeface="Fira Sans"/>
              <a:sym typeface="Fira Sans"/>
            </a:endParaRPr>
          </a:p>
        </p:txBody>
      </p:sp>
      <p:sp>
        <p:nvSpPr>
          <p:cNvPr id="3942" name="Google Shape;3942;p48"/>
          <p:cNvSpPr txBox="1"/>
          <p:nvPr/>
        </p:nvSpPr>
        <p:spPr>
          <a:xfrm>
            <a:off x="5275469" y="2521950"/>
            <a:ext cx="408900" cy="38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latin typeface="Fira Sans"/>
                <a:ea typeface="Fira Sans"/>
                <a:cs typeface="Fira Sans"/>
                <a:sym typeface="Fira Sans"/>
              </a:rPr>
              <a:t>2</a:t>
            </a:r>
            <a:endParaRPr b="1" sz="2000">
              <a:solidFill>
                <a:srgbClr val="000000"/>
              </a:solidFill>
              <a:latin typeface="Fira Sans"/>
              <a:ea typeface="Fira Sans"/>
              <a:cs typeface="Fira Sans"/>
              <a:sym typeface="Fira Sans"/>
            </a:endParaRPr>
          </a:p>
        </p:txBody>
      </p:sp>
      <p:sp>
        <p:nvSpPr>
          <p:cNvPr id="3943" name="Google Shape;3943;p48"/>
          <p:cNvSpPr txBox="1"/>
          <p:nvPr/>
        </p:nvSpPr>
        <p:spPr>
          <a:xfrm>
            <a:off x="5275469" y="3600450"/>
            <a:ext cx="408900" cy="38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latin typeface="Fira Sans"/>
                <a:ea typeface="Fira Sans"/>
                <a:cs typeface="Fira Sans"/>
                <a:sym typeface="Fira Sans"/>
              </a:rPr>
              <a:t>3</a:t>
            </a:r>
            <a:endParaRPr b="1" sz="2000">
              <a:solidFill>
                <a:srgbClr val="000000"/>
              </a:solidFill>
              <a:latin typeface="Fira Sans"/>
              <a:ea typeface="Fira Sans"/>
              <a:cs typeface="Fira Sans"/>
              <a:sym typeface="Fira Sans"/>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47" name="Shape 3947"/>
        <p:cNvGrpSpPr/>
        <p:nvPr/>
      </p:nvGrpSpPr>
      <p:grpSpPr>
        <a:xfrm>
          <a:off x="0" y="0"/>
          <a:ext cx="0" cy="0"/>
          <a:chOff x="0" y="0"/>
          <a:chExt cx="0" cy="0"/>
        </a:xfrm>
      </p:grpSpPr>
      <p:sp>
        <p:nvSpPr>
          <p:cNvPr id="3948" name="Google Shape;3948;p49"/>
          <p:cNvSpPr/>
          <p:nvPr/>
        </p:nvSpPr>
        <p:spPr>
          <a:xfrm>
            <a:off x="713225" y="1881225"/>
            <a:ext cx="3878100" cy="6246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49"/>
          <p:cNvSpPr txBox="1"/>
          <p:nvPr>
            <p:ph type="title"/>
          </p:nvPr>
        </p:nvSpPr>
        <p:spPr>
          <a:xfrm>
            <a:off x="713225" y="1907175"/>
            <a:ext cx="4146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SOFTWARE</a:t>
            </a:r>
            <a:r>
              <a:rPr lang="en"/>
              <a:t> MOCKUP</a:t>
            </a:r>
            <a:endParaRPr/>
          </a:p>
        </p:txBody>
      </p:sp>
      <p:sp>
        <p:nvSpPr>
          <p:cNvPr id="3950" name="Google Shape;3950;p49"/>
          <p:cNvSpPr txBox="1"/>
          <p:nvPr>
            <p:ph idx="1" type="subTitle"/>
          </p:nvPr>
        </p:nvSpPr>
        <p:spPr>
          <a:xfrm>
            <a:off x="713225" y="2479875"/>
            <a:ext cx="4146300" cy="78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replace the image on the screen with your own work. Just delete this one, add yours and center it properly</a:t>
            </a:r>
            <a:endParaRPr/>
          </a:p>
        </p:txBody>
      </p:sp>
      <p:grpSp>
        <p:nvGrpSpPr>
          <p:cNvPr id="3951" name="Google Shape;3951;p49"/>
          <p:cNvGrpSpPr/>
          <p:nvPr/>
        </p:nvGrpSpPr>
        <p:grpSpPr>
          <a:xfrm>
            <a:off x="5322888" y="1295239"/>
            <a:ext cx="3107899" cy="2552999"/>
            <a:chOff x="719991" y="980900"/>
            <a:chExt cx="3873254" cy="3181704"/>
          </a:xfrm>
        </p:grpSpPr>
        <p:grpSp>
          <p:nvGrpSpPr>
            <p:cNvPr id="3952" name="Google Shape;3952;p49"/>
            <p:cNvGrpSpPr/>
            <p:nvPr/>
          </p:nvGrpSpPr>
          <p:grpSpPr>
            <a:xfrm>
              <a:off x="719991" y="980900"/>
              <a:ext cx="3873254" cy="3181704"/>
              <a:chOff x="1377550" y="921425"/>
              <a:chExt cx="4892325" cy="4018825"/>
            </a:xfrm>
          </p:grpSpPr>
          <p:sp>
            <p:nvSpPr>
              <p:cNvPr id="3953" name="Google Shape;3953;p49"/>
              <p:cNvSpPr/>
              <p:nvPr/>
            </p:nvSpPr>
            <p:spPr>
              <a:xfrm>
                <a:off x="3046475" y="4166875"/>
                <a:ext cx="1555050" cy="725075"/>
              </a:xfrm>
              <a:custGeom>
                <a:rect b="b" l="l" r="r" t="t"/>
                <a:pathLst>
                  <a:path extrusionOk="0" h="29003" w="62202">
                    <a:moveTo>
                      <a:pt x="58720" y="1"/>
                    </a:moveTo>
                    <a:lnTo>
                      <a:pt x="3291" y="120"/>
                    </a:lnTo>
                    <a:lnTo>
                      <a:pt x="0" y="29003"/>
                    </a:lnTo>
                    <a:lnTo>
                      <a:pt x="62202" y="28860"/>
                    </a:lnTo>
                    <a:lnTo>
                      <a:pt x="58720" y="1"/>
                    </a:lnTo>
                    <a:close/>
                  </a:path>
                </a:pathLst>
              </a:custGeom>
              <a:solidFill>
                <a:schemeClr val="dk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49"/>
              <p:cNvSpPr/>
              <p:nvPr/>
            </p:nvSpPr>
            <p:spPr>
              <a:xfrm>
                <a:off x="2810350" y="4858550"/>
                <a:ext cx="2026100" cy="81700"/>
              </a:xfrm>
              <a:custGeom>
                <a:rect b="b" l="l" r="r" t="t"/>
                <a:pathLst>
                  <a:path extrusionOk="0" h="3268" w="81044">
                    <a:moveTo>
                      <a:pt x="81044" y="0"/>
                    </a:moveTo>
                    <a:lnTo>
                      <a:pt x="0" y="215"/>
                    </a:lnTo>
                    <a:lnTo>
                      <a:pt x="24" y="3268"/>
                    </a:lnTo>
                    <a:lnTo>
                      <a:pt x="81044" y="3053"/>
                    </a:lnTo>
                    <a:lnTo>
                      <a:pt x="81044" y="0"/>
                    </a:lnTo>
                    <a:close/>
                  </a:path>
                </a:pathLst>
              </a:custGeom>
              <a:solidFill>
                <a:schemeClr val="dk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49"/>
              <p:cNvSpPr/>
              <p:nvPr/>
            </p:nvSpPr>
            <p:spPr>
              <a:xfrm>
                <a:off x="1377550" y="921425"/>
                <a:ext cx="4891725" cy="2879375"/>
              </a:xfrm>
              <a:custGeom>
                <a:rect b="b" l="l" r="r" t="t"/>
                <a:pathLst>
                  <a:path extrusionOk="0" h="115175" w="195669">
                    <a:moveTo>
                      <a:pt x="7918" y="1"/>
                    </a:moveTo>
                    <a:cubicBezTo>
                      <a:pt x="3554" y="1"/>
                      <a:pt x="0" y="3554"/>
                      <a:pt x="0" y="7943"/>
                    </a:cubicBezTo>
                    <a:lnTo>
                      <a:pt x="0" y="115174"/>
                    </a:lnTo>
                    <a:lnTo>
                      <a:pt x="195668" y="115174"/>
                    </a:lnTo>
                    <a:lnTo>
                      <a:pt x="195668" y="7943"/>
                    </a:lnTo>
                    <a:cubicBezTo>
                      <a:pt x="195668" y="3554"/>
                      <a:pt x="192115" y="1"/>
                      <a:pt x="187726" y="1"/>
                    </a:cubicBezTo>
                    <a:close/>
                  </a:path>
                </a:pathLst>
              </a:custGeom>
              <a:solidFill>
                <a:schemeClr val="dk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49"/>
              <p:cNvSpPr/>
              <p:nvPr/>
            </p:nvSpPr>
            <p:spPr>
              <a:xfrm>
                <a:off x="1377550" y="3800775"/>
                <a:ext cx="4891725" cy="499700"/>
              </a:xfrm>
              <a:custGeom>
                <a:rect b="b" l="l" r="r" t="t"/>
                <a:pathLst>
                  <a:path extrusionOk="0" h="19988" w="195669">
                    <a:moveTo>
                      <a:pt x="0" y="0"/>
                    </a:moveTo>
                    <a:lnTo>
                      <a:pt x="0" y="12045"/>
                    </a:lnTo>
                    <a:cubicBezTo>
                      <a:pt x="0" y="16433"/>
                      <a:pt x="3554" y="19987"/>
                      <a:pt x="7918" y="19987"/>
                    </a:cubicBezTo>
                    <a:lnTo>
                      <a:pt x="187726" y="19987"/>
                    </a:lnTo>
                    <a:cubicBezTo>
                      <a:pt x="192115" y="19987"/>
                      <a:pt x="195668" y="16433"/>
                      <a:pt x="195668" y="12045"/>
                    </a:cubicBezTo>
                    <a:lnTo>
                      <a:pt x="195668" y="0"/>
                    </a:lnTo>
                    <a:close/>
                  </a:path>
                </a:pathLst>
              </a:custGeom>
              <a:solidFill>
                <a:schemeClr val="dk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49"/>
              <p:cNvSpPr/>
              <p:nvPr/>
            </p:nvSpPr>
            <p:spPr>
              <a:xfrm>
                <a:off x="1377550" y="3800775"/>
                <a:ext cx="4892325" cy="434700"/>
              </a:xfrm>
              <a:custGeom>
                <a:rect b="b" l="l" r="r" t="t"/>
                <a:pathLst>
                  <a:path extrusionOk="0" h="17388" w="195693">
                    <a:moveTo>
                      <a:pt x="0" y="0"/>
                    </a:moveTo>
                    <a:lnTo>
                      <a:pt x="0" y="12045"/>
                    </a:lnTo>
                    <a:cubicBezTo>
                      <a:pt x="0" y="12260"/>
                      <a:pt x="24" y="12426"/>
                      <a:pt x="24" y="12641"/>
                    </a:cubicBezTo>
                    <a:cubicBezTo>
                      <a:pt x="1288" y="15432"/>
                      <a:pt x="4055" y="17387"/>
                      <a:pt x="7322" y="17387"/>
                    </a:cubicBezTo>
                    <a:lnTo>
                      <a:pt x="188346" y="17387"/>
                    </a:lnTo>
                    <a:cubicBezTo>
                      <a:pt x="191614" y="17387"/>
                      <a:pt x="194404" y="15408"/>
                      <a:pt x="195668" y="12641"/>
                    </a:cubicBezTo>
                    <a:cubicBezTo>
                      <a:pt x="195668" y="12426"/>
                      <a:pt x="195692" y="12260"/>
                      <a:pt x="195692" y="12045"/>
                    </a:cubicBezTo>
                    <a:lnTo>
                      <a:pt x="195692" y="0"/>
                    </a:lnTo>
                    <a:close/>
                  </a:path>
                </a:pathLst>
              </a:custGeom>
              <a:solidFill>
                <a:schemeClr val="dk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49"/>
              <p:cNvSpPr/>
              <p:nvPr/>
            </p:nvSpPr>
            <p:spPr>
              <a:xfrm>
                <a:off x="3727400" y="3947450"/>
                <a:ext cx="190825" cy="190825"/>
              </a:xfrm>
              <a:custGeom>
                <a:rect b="b" l="l" r="r" t="t"/>
                <a:pathLst>
                  <a:path extrusionOk="0" h="7633" w="7633">
                    <a:moveTo>
                      <a:pt x="3816" y="1"/>
                    </a:moveTo>
                    <a:cubicBezTo>
                      <a:pt x="1694" y="1"/>
                      <a:pt x="0" y="1694"/>
                      <a:pt x="0" y="3817"/>
                    </a:cubicBezTo>
                    <a:cubicBezTo>
                      <a:pt x="0" y="5939"/>
                      <a:pt x="1694" y="7633"/>
                      <a:pt x="3816" y="7633"/>
                    </a:cubicBezTo>
                    <a:cubicBezTo>
                      <a:pt x="5939" y="7633"/>
                      <a:pt x="7632" y="5939"/>
                      <a:pt x="7632" y="3817"/>
                    </a:cubicBezTo>
                    <a:cubicBezTo>
                      <a:pt x="7632" y="1742"/>
                      <a:pt x="5939" y="1"/>
                      <a:pt x="3816" y="1"/>
                    </a:cubicBezTo>
                    <a:close/>
                  </a:path>
                </a:pathLst>
              </a:custGeom>
              <a:solidFill>
                <a:schemeClr val="dk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9" name="Google Shape;3959;p49"/>
            <p:cNvSpPr/>
            <p:nvPr/>
          </p:nvSpPr>
          <p:spPr>
            <a:xfrm>
              <a:off x="2574294" y="3371695"/>
              <a:ext cx="164700" cy="164700"/>
            </a:xfrm>
            <a:prstGeom prst="ellipse">
              <a:avLst/>
            </a:prstGeom>
            <a:solidFill>
              <a:schemeClr val="dk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960" name="Google Shape;3960;p49"/>
          <p:cNvPicPr preferRelativeResize="0"/>
          <p:nvPr/>
        </p:nvPicPr>
        <p:blipFill rotWithShape="1">
          <a:blip r:embed="rId3">
            <a:alphaModFix/>
          </a:blip>
          <a:srcRect b="0" l="0" r="3975" t="7902"/>
          <a:stretch/>
        </p:blipFill>
        <p:spPr>
          <a:xfrm>
            <a:off x="5520878" y="1422242"/>
            <a:ext cx="2711700" cy="1625700"/>
          </a:xfrm>
          <a:prstGeom prst="roundRect">
            <a:avLst>
              <a:gd fmla="val 5127" name="adj"/>
            </a:avLst>
          </a:prstGeom>
          <a:noFill/>
          <a:ln cap="flat" cmpd="sng" w="19050">
            <a:solidFill>
              <a:srgbClr val="EEEEEE"/>
            </a:solidFill>
            <a:prstDash val="solid"/>
            <a:round/>
            <a:headEnd len="sm" w="sm" type="none"/>
            <a:tailEnd len="sm" w="sm" type="none"/>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64" name="Shape 3964"/>
        <p:cNvGrpSpPr/>
        <p:nvPr/>
      </p:nvGrpSpPr>
      <p:grpSpPr>
        <a:xfrm>
          <a:off x="0" y="0"/>
          <a:ext cx="0" cy="0"/>
          <a:chOff x="0" y="0"/>
          <a:chExt cx="0" cy="0"/>
        </a:xfrm>
      </p:grpSpPr>
      <p:sp>
        <p:nvSpPr>
          <p:cNvPr id="3965" name="Google Shape;3965;p50"/>
          <p:cNvSpPr/>
          <p:nvPr/>
        </p:nvSpPr>
        <p:spPr>
          <a:xfrm>
            <a:off x="1153513" y="2841250"/>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0"/>
          <p:cNvSpPr/>
          <p:nvPr/>
        </p:nvSpPr>
        <p:spPr>
          <a:xfrm>
            <a:off x="1792038" y="2841250"/>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0"/>
          <p:cNvSpPr/>
          <p:nvPr/>
        </p:nvSpPr>
        <p:spPr>
          <a:xfrm>
            <a:off x="2354963" y="2841250"/>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0"/>
          <p:cNvSpPr txBox="1"/>
          <p:nvPr>
            <p:ph type="title"/>
          </p:nvPr>
        </p:nvSpPr>
        <p:spPr>
          <a:xfrm>
            <a:off x="1063875" y="539500"/>
            <a:ext cx="3683700" cy="99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3969" name="Google Shape;3969;p50"/>
          <p:cNvSpPr txBox="1"/>
          <p:nvPr>
            <p:ph idx="1" type="subTitle"/>
          </p:nvPr>
        </p:nvSpPr>
        <p:spPr>
          <a:xfrm>
            <a:off x="1063925" y="1530100"/>
            <a:ext cx="3683700" cy="119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latin typeface="Fira Sans"/>
                <a:ea typeface="Fira Sans"/>
                <a:cs typeface="Fira Sans"/>
                <a:sym typeface="Fira Sans"/>
              </a:rPr>
              <a:t>Do you have any questions?</a:t>
            </a:r>
            <a:endParaRPr>
              <a:latin typeface="Fira Sans"/>
              <a:ea typeface="Fira Sans"/>
              <a:cs typeface="Fira Sans"/>
              <a:sym typeface="Fira Sans"/>
            </a:endParaRPr>
          </a:p>
          <a:p>
            <a:pPr indent="0" lvl="0" marL="0" rtl="0" algn="l">
              <a:spcBef>
                <a:spcPts val="0"/>
              </a:spcBef>
              <a:spcAft>
                <a:spcPts val="0"/>
              </a:spcAft>
              <a:buClr>
                <a:schemeClr val="dk1"/>
              </a:buClr>
              <a:buSzPts val="1100"/>
              <a:buFont typeface="Arial"/>
              <a:buNone/>
            </a:pPr>
            <a:r>
              <a:t/>
            </a:r>
            <a:endParaRPr>
              <a:latin typeface="Fira Sans"/>
              <a:ea typeface="Fira Sans"/>
              <a:cs typeface="Fira Sans"/>
              <a:sym typeface="Fira Sans"/>
            </a:endParaRPr>
          </a:p>
          <a:p>
            <a:pPr indent="0" lvl="0" marL="0" rtl="0" algn="l">
              <a:spcBef>
                <a:spcPts val="0"/>
              </a:spcBef>
              <a:spcAft>
                <a:spcPts val="0"/>
              </a:spcAft>
              <a:buClr>
                <a:schemeClr val="dk1"/>
              </a:buClr>
              <a:buSzPts val="1100"/>
              <a:buFont typeface="Arial"/>
              <a:buNone/>
            </a:pPr>
            <a:r>
              <a:rPr lang="en">
                <a:latin typeface="Fira Sans"/>
                <a:ea typeface="Fira Sans"/>
                <a:cs typeface="Fira Sans"/>
                <a:sym typeface="Fira Sans"/>
              </a:rPr>
              <a:t>addyouremail@freepik.com</a:t>
            </a:r>
            <a:endParaRPr>
              <a:latin typeface="Fira Sans"/>
              <a:ea typeface="Fira Sans"/>
              <a:cs typeface="Fira Sans"/>
              <a:sym typeface="Fira Sans"/>
            </a:endParaRPr>
          </a:p>
          <a:p>
            <a:pPr indent="0" lvl="0" marL="0" rtl="0" algn="l">
              <a:spcBef>
                <a:spcPts val="0"/>
              </a:spcBef>
              <a:spcAft>
                <a:spcPts val="0"/>
              </a:spcAft>
              <a:buClr>
                <a:schemeClr val="dk1"/>
              </a:buClr>
              <a:buSzPts val="1100"/>
              <a:buFont typeface="Arial"/>
              <a:buNone/>
            </a:pPr>
            <a:r>
              <a:rPr lang="en">
                <a:latin typeface="Fira Sans"/>
                <a:ea typeface="Fira Sans"/>
                <a:cs typeface="Fira Sans"/>
                <a:sym typeface="Fira Sans"/>
              </a:rPr>
              <a:t>+91 620 421 838</a:t>
            </a:r>
            <a:endParaRPr>
              <a:latin typeface="Fira Sans"/>
              <a:ea typeface="Fira Sans"/>
              <a:cs typeface="Fira Sans"/>
              <a:sym typeface="Fira Sans"/>
            </a:endParaRPr>
          </a:p>
          <a:p>
            <a:pPr indent="0" lvl="0" marL="0" rtl="0" algn="l">
              <a:spcBef>
                <a:spcPts val="0"/>
              </a:spcBef>
              <a:spcAft>
                <a:spcPts val="0"/>
              </a:spcAft>
              <a:buClr>
                <a:schemeClr val="dk1"/>
              </a:buClr>
              <a:buSzPts val="1100"/>
              <a:buFont typeface="Arial"/>
              <a:buNone/>
            </a:pPr>
            <a:r>
              <a:rPr lang="en">
                <a:latin typeface="Fira Sans"/>
                <a:ea typeface="Fira Sans"/>
                <a:cs typeface="Fira Sans"/>
                <a:sym typeface="Fira Sans"/>
              </a:rPr>
              <a:t>yourcompany.com</a:t>
            </a:r>
            <a:endParaRPr>
              <a:latin typeface="Fira Sans"/>
              <a:ea typeface="Fira Sans"/>
              <a:cs typeface="Fira Sans"/>
              <a:sym typeface="Fira Sans"/>
            </a:endParaRPr>
          </a:p>
        </p:txBody>
      </p:sp>
      <p:grpSp>
        <p:nvGrpSpPr>
          <p:cNvPr id="3970" name="Google Shape;3970;p50"/>
          <p:cNvGrpSpPr/>
          <p:nvPr/>
        </p:nvGrpSpPr>
        <p:grpSpPr>
          <a:xfrm rot="10800000">
            <a:off x="5701007" y="1821000"/>
            <a:ext cx="100500" cy="1501500"/>
            <a:chOff x="998550" y="3340400"/>
            <a:chExt cx="100500" cy="1501500"/>
          </a:xfrm>
        </p:grpSpPr>
        <p:cxnSp>
          <p:nvCxnSpPr>
            <p:cNvPr id="3971" name="Google Shape;3971;p50"/>
            <p:cNvCxnSpPr/>
            <p:nvPr/>
          </p:nvCxnSpPr>
          <p:spPr>
            <a:xfrm>
              <a:off x="1048825" y="3340400"/>
              <a:ext cx="0" cy="1501500"/>
            </a:xfrm>
            <a:prstGeom prst="straightConnector1">
              <a:avLst/>
            </a:prstGeom>
            <a:noFill/>
            <a:ln cap="flat" cmpd="sng" w="19050">
              <a:solidFill>
                <a:schemeClr val="dk1"/>
              </a:solidFill>
              <a:prstDash val="solid"/>
              <a:round/>
              <a:headEnd len="med" w="med" type="none"/>
              <a:tailEnd len="med" w="med" type="none"/>
            </a:ln>
          </p:spPr>
        </p:cxnSp>
        <p:sp>
          <p:nvSpPr>
            <p:cNvPr id="3972" name="Google Shape;3972;p50"/>
            <p:cNvSpPr/>
            <p:nvPr/>
          </p:nvSpPr>
          <p:spPr>
            <a:xfrm>
              <a:off x="998550" y="4062000"/>
              <a:ext cx="100500" cy="100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973" name="Google Shape;3973;p50"/>
          <p:cNvCxnSpPr/>
          <p:nvPr/>
        </p:nvCxnSpPr>
        <p:spPr>
          <a:xfrm rot="10800000">
            <a:off x="4795625" y="2550625"/>
            <a:ext cx="4371900" cy="0"/>
          </a:xfrm>
          <a:prstGeom prst="straightConnector1">
            <a:avLst/>
          </a:prstGeom>
          <a:noFill/>
          <a:ln cap="flat" cmpd="sng" w="19050">
            <a:solidFill>
              <a:schemeClr val="dk1"/>
            </a:solidFill>
            <a:prstDash val="solid"/>
            <a:round/>
            <a:headEnd len="med" w="med" type="none"/>
            <a:tailEnd len="med" w="med" type="none"/>
          </a:ln>
        </p:spPr>
      </p:cxnSp>
      <p:sp>
        <p:nvSpPr>
          <p:cNvPr id="3974" name="Google Shape;3974;p50"/>
          <p:cNvSpPr txBox="1"/>
          <p:nvPr/>
        </p:nvSpPr>
        <p:spPr>
          <a:xfrm>
            <a:off x="1063925" y="4038046"/>
            <a:ext cx="3683700" cy="345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rgbClr val="000000"/>
                </a:solidFill>
                <a:latin typeface="Fira Sans"/>
                <a:ea typeface="Fira Sans"/>
                <a:cs typeface="Fira Sans"/>
                <a:sym typeface="Fira Sans"/>
              </a:rPr>
              <a:t>Please keep this slide for attribution</a:t>
            </a:r>
            <a:endParaRPr sz="1200">
              <a:solidFill>
                <a:srgbClr val="000000"/>
              </a:solidFill>
              <a:latin typeface="Fira Sans"/>
              <a:ea typeface="Fira Sans"/>
              <a:cs typeface="Fira Sans"/>
              <a:sym typeface="Fira Sans"/>
            </a:endParaRPr>
          </a:p>
        </p:txBody>
      </p:sp>
      <p:cxnSp>
        <p:nvCxnSpPr>
          <p:cNvPr id="3975" name="Google Shape;3975;p50"/>
          <p:cNvCxnSpPr/>
          <p:nvPr/>
        </p:nvCxnSpPr>
        <p:spPr>
          <a:xfrm>
            <a:off x="1063932" y="1463432"/>
            <a:ext cx="3527400" cy="0"/>
          </a:xfrm>
          <a:prstGeom prst="straightConnector1">
            <a:avLst/>
          </a:prstGeom>
          <a:noFill/>
          <a:ln cap="flat" cmpd="sng" w="19050">
            <a:solidFill>
              <a:schemeClr val="dk1"/>
            </a:solidFill>
            <a:prstDash val="solid"/>
            <a:round/>
            <a:headEnd len="med" w="med" type="none"/>
            <a:tailEnd len="med" w="med" type="none"/>
          </a:ln>
        </p:spPr>
      </p:cxnSp>
      <p:sp>
        <p:nvSpPr>
          <p:cNvPr id="3976" name="Google Shape;3976;p50"/>
          <p:cNvSpPr/>
          <p:nvPr/>
        </p:nvSpPr>
        <p:spPr>
          <a:xfrm>
            <a:off x="1196424" y="2884177"/>
            <a:ext cx="345289" cy="345239"/>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7" name="Google Shape;3977;p50"/>
          <p:cNvGrpSpPr/>
          <p:nvPr/>
        </p:nvGrpSpPr>
        <p:grpSpPr>
          <a:xfrm>
            <a:off x="1834959" y="2884176"/>
            <a:ext cx="345289" cy="345254"/>
            <a:chOff x="812101" y="2571761"/>
            <a:chExt cx="417066" cy="417024"/>
          </a:xfrm>
        </p:grpSpPr>
        <p:sp>
          <p:nvSpPr>
            <p:cNvPr id="3978" name="Google Shape;3978;p50"/>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0"/>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0"/>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0"/>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2" name="Google Shape;3982;p50"/>
          <p:cNvGrpSpPr/>
          <p:nvPr/>
        </p:nvGrpSpPr>
        <p:grpSpPr>
          <a:xfrm>
            <a:off x="2397901" y="2884176"/>
            <a:ext cx="345254" cy="345254"/>
            <a:chOff x="1323129" y="2571761"/>
            <a:chExt cx="417024" cy="417024"/>
          </a:xfrm>
        </p:grpSpPr>
        <p:sp>
          <p:nvSpPr>
            <p:cNvPr id="3983" name="Google Shape;3983;p50"/>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0"/>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0"/>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0"/>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7" name="Google Shape;3987;p50"/>
          <p:cNvGrpSpPr/>
          <p:nvPr/>
        </p:nvGrpSpPr>
        <p:grpSpPr>
          <a:xfrm rot="10800000">
            <a:off x="7168432" y="1821000"/>
            <a:ext cx="100500" cy="1501500"/>
            <a:chOff x="998550" y="3340400"/>
            <a:chExt cx="100500" cy="1501500"/>
          </a:xfrm>
        </p:grpSpPr>
        <p:cxnSp>
          <p:nvCxnSpPr>
            <p:cNvPr id="3988" name="Google Shape;3988;p50"/>
            <p:cNvCxnSpPr/>
            <p:nvPr/>
          </p:nvCxnSpPr>
          <p:spPr>
            <a:xfrm>
              <a:off x="1048825" y="3340400"/>
              <a:ext cx="0" cy="1501500"/>
            </a:xfrm>
            <a:prstGeom prst="straightConnector1">
              <a:avLst/>
            </a:prstGeom>
            <a:noFill/>
            <a:ln cap="flat" cmpd="sng" w="19050">
              <a:solidFill>
                <a:schemeClr val="dk1"/>
              </a:solidFill>
              <a:prstDash val="solid"/>
              <a:round/>
              <a:headEnd len="med" w="med" type="none"/>
              <a:tailEnd len="med" w="med" type="none"/>
            </a:ln>
          </p:spPr>
        </p:cxnSp>
        <p:sp>
          <p:nvSpPr>
            <p:cNvPr id="3989" name="Google Shape;3989;p50"/>
            <p:cNvSpPr/>
            <p:nvPr/>
          </p:nvSpPr>
          <p:spPr>
            <a:xfrm>
              <a:off x="998550" y="4062000"/>
              <a:ext cx="100500" cy="100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0" name="Google Shape;3990;p50"/>
          <p:cNvGrpSpPr/>
          <p:nvPr/>
        </p:nvGrpSpPr>
        <p:grpSpPr>
          <a:xfrm rot="10800000">
            <a:off x="8716432" y="1821000"/>
            <a:ext cx="100500" cy="1501500"/>
            <a:chOff x="998550" y="3340400"/>
            <a:chExt cx="100500" cy="1501500"/>
          </a:xfrm>
        </p:grpSpPr>
        <p:cxnSp>
          <p:nvCxnSpPr>
            <p:cNvPr id="3991" name="Google Shape;3991;p50"/>
            <p:cNvCxnSpPr/>
            <p:nvPr/>
          </p:nvCxnSpPr>
          <p:spPr>
            <a:xfrm>
              <a:off x="1048825" y="3340400"/>
              <a:ext cx="0" cy="1501500"/>
            </a:xfrm>
            <a:prstGeom prst="straightConnector1">
              <a:avLst/>
            </a:prstGeom>
            <a:noFill/>
            <a:ln cap="flat" cmpd="sng" w="19050">
              <a:solidFill>
                <a:schemeClr val="dk1"/>
              </a:solidFill>
              <a:prstDash val="solid"/>
              <a:round/>
              <a:headEnd len="med" w="med" type="none"/>
              <a:tailEnd len="med" w="med" type="none"/>
            </a:ln>
          </p:spPr>
        </p:cxnSp>
        <p:sp>
          <p:nvSpPr>
            <p:cNvPr id="3992" name="Google Shape;3992;p50"/>
            <p:cNvSpPr/>
            <p:nvPr/>
          </p:nvSpPr>
          <p:spPr>
            <a:xfrm>
              <a:off x="998550" y="4062000"/>
              <a:ext cx="100500" cy="100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6" name="Shape 3996"/>
        <p:cNvGrpSpPr/>
        <p:nvPr/>
      </p:nvGrpSpPr>
      <p:grpSpPr>
        <a:xfrm>
          <a:off x="0" y="0"/>
          <a:ext cx="0" cy="0"/>
          <a:chOff x="0" y="0"/>
          <a:chExt cx="0" cy="0"/>
        </a:xfrm>
      </p:grpSpPr>
      <p:sp>
        <p:nvSpPr>
          <p:cNvPr id="3997" name="Google Shape;3997;p51"/>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3998" name="Google Shape;3998;p51"/>
          <p:cNvSpPr txBox="1"/>
          <p:nvPr>
            <p:ph idx="1" type="subTitle"/>
          </p:nvPr>
        </p:nvSpPr>
        <p:spPr>
          <a:xfrm>
            <a:off x="713225" y="1017725"/>
            <a:ext cx="7717500" cy="358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i="1" lang="en">
                <a:solidFill>
                  <a:srgbClr val="131313"/>
                </a:solidFill>
              </a:rPr>
              <a:t>Photos</a:t>
            </a:r>
            <a:endParaRPr b="1" i="1">
              <a:solidFill>
                <a:srgbClr val="131313"/>
              </a:solidFill>
            </a:endParaRPr>
          </a:p>
          <a:p>
            <a:pPr indent="0" lvl="0" marL="0" rtl="0" algn="l">
              <a:spcBef>
                <a:spcPts val="0"/>
              </a:spcBef>
              <a:spcAft>
                <a:spcPts val="0"/>
              </a:spcAft>
              <a:buClr>
                <a:schemeClr val="dk1"/>
              </a:buClr>
              <a:buSzPts val="1100"/>
              <a:buFont typeface="Arial"/>
              <a:buNone/>
            </a:pPr>
            <a:r>
              <a:t/>
            </a:r>
            <a:endParaRPr b="1" sz="850">
              <a:solidFill>
                <a:srgbClr val="131313"/>
              </a:solidFill>
            </a:endParaRPr>
          </a:p>
          <a:p>
            <a:pPr indent="-304800" lvl="0" marL="457200" rtl="0" algn="l">
              <a:spcBef>
                <a:spcPts val="0"/>
              </a:spcBef>
              <a:spcAft>
                <a:spcPts val="0"/>
              </a:spcAft>
              <a:buSzPts val="1200"/>
              <a:buFont typeface="Fira Sans"/>
              <a:buChar char="●"/>
            </a:pPr>
            <a:r>
              <a:rPr lang="en" sz="1200">
                <a:uFill>
                  <a:noFill/>
                </a:uFill>
                <a:hlinkClick r:id="rId3"/>
              </a:rPr>
              <a:t>Business people meeting at office working</a:t>
            </a:r>
            <a:endParaRPr sz="1200"/>
          </a:p>
          <a:p>
            <a:pPr indent="-304800" lvl="0" marL="457200" rtl="0" algn="l">
              <a:spcBef>
                <a:spcPts val="0"/>
              </a:spcBef>
              <a:spcAft>
                <a:spcPts val="0"/>
              </a:spcAft>
              <a:buSzPts val="1200"/>
              <a:buFont typeface="Fira Sans"/>
              <a:buChar char="●"/>
            </a:pPr>
            <a:r>
              <a:rPr lang="en" sz="1200">
                <a:uFill>
                  <a:noFill/>
                </a:uFill>
                <a:hlinkClick r:id="rId4"/>
              </a:rPr>
              <a:t>Team meeting online conference call on laptop</a:t>
            </a:r>
            <a:endParaRPr sz="1200"/>
          </a:p>
          <a:p>
            <a:pPr indent="-304800" lvl="0" marL="457200" rtl="0" algn="l">
              <a:spcBef>
                <a:spcPts val="0"/>
              </a:spcBef>
              <a:spcAft>
                <a:spcPts val="0"/>
              </a:spcAft>
              <a:buSzPts val="1200"/>
              <a:buFont typeface="Fira Sans"/>
              <a:buChar char="●"/>
            </a:pPr>
            <a:r>
              <a:rPr lang="en" sz="1200">
                <a:uFill>
                  <a:noFill/>
                </a:uFill>
                <a:hlinkClick r:id="rId5"/>
              </a:rPr>
              <a:t>Flat lay desk calendar and analog clock</a:t>
            </a:r>
            <a:endParaRPr sz="1200"/>
          </a:p>
          <a:p>
            <a:pPr indent="-304800" lvl="0" marL="457200" rtl="0" algn="l">
              <a:spcBef>
                <a:spcPts val="0"/>
              </a:spcBef>
              <a:spcAft>
                <a:spcPts val="0"/>
              </a:spcAft>
              <a:buSzPts val="1200"/>
              <a:buFont typeface="Fira Sans"/>
              <a:buChar char="●"/>
            </a:pPr>
            <a:r>
              <a:rPr lang="en" sz="1200">
                <a:uFill>
                  <a:noFill/>
                </a:uFill>
                <a:hlinkClick r:id="rId6"/>
              </a:rPr>
              <a:t>Top view calendar copy space</a:t>
            </a:r>
            <a:endParaRPr sz="1200"/>
          </a:p>
          <a:p>
            <a:pPr indent="-304800" lvl="0" marL="457200" rtl="0" algn="l">
              <a:spcBef>
                <a:spcPts val="0"/>
              </a:spcBef>
              <a:spcAft>
                <a:spcPts val="0"/>
              </a:spcAft>
              <a:buSzPts val="1200"/>
              <a:buFont typeface="Fira Sans"/>
              <a:buChar char="●"/>
            </a:pPr>
            <a:r>
              <a:rPr lang="en" sz="1200">
                <a:uFill>
                  <a:noFill/>
                </a:uFill>
                <a:hlinkClick r:id="rId7"/>
              </a:rPr>
              <a:t>Woman showing something to her colleagues during a meeting</a:t>
            </a:r>
            <a:endParaRPr sz="1200"/>
          </a:p>
          <a:p>
            <a:pPr indent="-298450" lvl="0" marL="457200" rtl="0" algn="l">
              <a:spcBef>
                <a:spcPts val="0"/>
              </a:spcBef>
              <a:spcAft>
                <a:spcPts val="0"/>
              </a:spcAft>
              <a:buSzPts val="1100"/>
              <a:buFont typeface="Fira Sans"/>
              <a:buChar char="●"/>
            </a:pPr>
            <a:r>
              <a:rPr lang="en" sz="1200">
                <a:uFill>
                  <a:noFill/>
                </a:uFill>
                <a:hlinkClick r:id="rId8"/>
              </a:rPr>
              <a:t>People during a meeting showing a presentation</a:t>
            </a:r>
            <a:endParaRPr sz="1200"/>
          </a:p>
          <a:p>
            <a:pPr indent="-298450" lvl="0" marL="457200" rtl="0" algn="l">
              <a:spcBef>
                <a:spcPts val="0"/>
              </a:spcBef>
              <a:spcAft>
                <a:spcPts val="0"/>
              </a:spcAft>
              <a:buSzPts val="1100"/>
              <a:buFont typeface="Fira Sans"/>
              <a:buChar char="●"/>
            </a:pPr>
            <a:r>
              <a:rPr lang="en" sz="1200">
                <a:uFill>
                  <a:noFill/>
                </a:uFill>
                <a:hlinkClick r:id="rId9"/>
              </a:rPr>
              <a:t>Medium shot woman leading business meeting</a:t>
            </a:r>
            <a:endParaRPr sz="1200"/>
          </a:p>
          <a:p>
            <a:pPr indent="-298450" lvl="0" marL="457200" rtl="0" algn="l">
              <a:spcBef>
                <a:spcPts val="0"/>
              </a:spcBef>
              <a:spcAft>
                <a:spcPts val="0"/>
              </a:spcAft>
              <a:buSzPts val="1100"/>
              <a:buFont typeface="Fira Sans"/>
              <a:buChar char="●"/>
            </a:pPr>
            <a:r>
              <a:rPr lang="en" sz="1200">
                <a:uFill>
                  <a:noFill/>
                </a:uFill>
                <a:hlinkClick r:id="rId10"/>
              </a:rPr>
              <a:t>Business people chatting medium shot</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02" name="Shape 4002"/>
        <p:cNvGrpSpPr/>
        <p:nvPr/>
      </p:nvGrpSpPr>
      <p:grpSpPr>
        <a:xfrm>
          <a:off x="0" y="0"/>
          <a:ext cx="0" cy="0"/>
          <a:chOff x="0" y="0"/>
          <a:chExt cx="0" cy="0"/>
        </a:xfrm>
      </p:grpSpPr>
      <p:sp>
        <p:nvSpPr>
          <p:cNvPr id="4003" name="Google Shape;4003;p52"/>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4004" name="Google Shape;4004;p52"/>
          <p:cNvSpPr txBox="1"/>
          <p:nvPr>
            <p:ph idx="1" type="subTitle"/>
          </p:nvPr>
        </p:nvSpPr>
        <p:spPr>
          <a:xfrm>
            <a:off x="713225" y="1017725"/>
            <a:ext cx="7717500" cy="35862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i="1" lang="en">
                <a:solidFill>
                  <a:srgbClr val="131313"/>
                </a:solidFill>
              </a:rPr>
              <a:t>Photos</a:t>
            </a:r>
            <a:endParaRPr b="1" i="1">
              <a:solidFill>
                <a:srgbClr val="131313"/>
              </a:solidFill>
            </a:endParaRPr>
          </a:p>
          <a:p>
            <a:pPr indent="0" lvl="0" marL="0" rtl="0" algn="l">
              <a:lnSpc>
                <a:spcPct val="115000"/>
              </a:lnSpc>
              <a:spcBef>
                <a:spcPts val="0"/>
              </a:spcBef>
              <a:spcAft>
                <a:spcPts val="0"/>
              </a:spcAft>
              <a:buNone/>
            </a:pPr>
            <a:r>
              <a:t/>
            </a:r>
            <a:endParaRPr b="1" sz="850">
              <a:solidFill>
                <a:srgbClr val="131313"/>
              </a:solidFill>
            </a:endParaRPr>
          </a:p>
          <a:p>
            <a:pPr indent="-304800" lvl="0" marL="457200" rtl="0" algn="l">
              <a:lnSpc>
                <a:spcPct val="115000"/>
              </a:lnSpc>
              <a:spcBef>
                <a:spcPts val="0"/>
              </a:spcBef>
              <a:spcAft>
                <a:spcPts val="0"/>
              </a:spcAft>
              <a:buSzPts val="1200"/>
              <a:buFont typeface="Fira Sans"/>
              <a:buChar char="●"/>
            </a:pPr>
            <a:r>
              <a:rPr lang="en" sz="1200">
                <a:uFill>
                  <a:noFill/>
                </a:uFill>
                <a:hlinkClick r:id="rId3"/>
              </a:rPr>
              <a:t>Top view calendar with notepad and glasses</a:t>
            </a:r>
            <a:endParaRPr sz="1200"/>
          </a:p>
          <a:p>
            <a:pPr indent="-304800" lvl="0" marL="457200" rtl="0" algn="l">
              <a:lnSpc>
                <a:spcPct val="115000"/>
              </a:lnSpc>
              <a:spcBef>
                <a:spcPts val="0"/>
              </a:spcBef>
              <a:spcAft>
                <a:spcPts val="0"/>
              </a:spcAft>
              <a:buSzPts val="1200"/>
              <a:buFont typeface="Fira Sans"/>
              <a:buChar char="●"/>
            </a:pPr>
            <a:r>
              <a:rPr lang="en" sz="1200">
                <a:uFill>
                  <a:noFill/>
                </a:uFill>
                <a:hlinkClick r:id="rId4"/>
              </a:rPr>
              <a:t>Team meeting at office</a:t>
            </a:r>
            <a:endParaRPr sz="1200"/>
          </a:p>
          <a:p>
            <a:pPr indent="-304800" lvl="0" marL="457200" rtl="0" algn="l">
              <a:lnSpc>
                <a:spcPct val="115000"/>
              </a:lnSpc>
              <a:spcBef>
                <a:spcPts val="0"/>
              </a:spcBef>
              <a:spcAft>
                <a:spcPts val="0"/>
              </a:spcAft>
              <a:buSzPts val="1200"/>
              <a:buFont typeface="Fira Sans"/>
              <a:buChar char="●"/>
            </a:pPr>
            <a:r>
              <a:rPr lang="en" sz="1200">
                <a:uFill>
                  <a:noFill/>
                </a:uFill>
                <a:hlinkClick r:id="rId5"/>
              </a:rPr>
              <a:t>Medium shot woman leading meeting indoors</a:t>
            </a:r>
            <a:endParaRPr sz="1200"/>
          </a:p>
          <a:p>
            <a:pPr indent="-304800" lvl="0" marL="457200" rtl="0" algn="l">
              <a:lnSpc>
                <a:spcPct val="115000"/>
              </a:lnSpc>
              <a:spcBef>
                <a:spcPts val="0"/>
              </a:spcBef>
              <a:spcAft>
                <a:spcPts val="0"/>
              </a:spcAft>
              <a:buSzPts val="1200"/>
              <a:buFont typeface="Fira Sans"/>
              <a:buChar char="●"/>
            </a:pPr>
            <a:r>
              <a:rPr lang="en" sz="1200">
                <a:uFill>
                  <a:noFill/>
                </a:uFill>
                <a:hlinkClick r:id="rId6"/>
              </a:rPr>
              <a:t>People in business meeting high angle</a:t>
            </a:r>
            <a:endParaRPr sz="1200"/>
          </a:p>
          <a:p>
            <a:pPr indent="0" lvl="0" marL="0" rtl="0" algn="l">
              <a:spcBef>
                <a:spcPts val="0"/>
              </a:spcBef>
              <a:spcAft>
                <a:spcPts val="0"/>
              </a:spcAft>
              <a:buNone/>
            </a:pPr>
            <a:r>
              <a:t/>
            </a:r>
            <a:endParaRPr/>
          </a:p>
          <a:p>
            <a:pPr indent="0" lvl="0" marL="0" rtl="0" algn="l">
              <a:lnSpc>
                <a:spcPct val="115000"/>
              </a:lnSpc>
              <a:spcBef>
                <a:spcPts val="0"/>
              </a:spcBef>
              <a:spcAft>
                <a:spcPts val="0"/>
              </a:spcAft>
              <a:buNone/>
            </a:pPr>
            <a:r>
              <a:rPr b="1" i="1" lang="en">
                <a:solidFill>
                  <a:srgbClr val="131313"/>
                </a:solidFill>
              </a:rPr>
              <a:t>Vectors</a:t>
            </a:r>
            <a:endParaRPr b="1" i="1">
              <a:solidFill>
                <a:srgbClr val="131313"/>
              </a:solidFill>
            </a:endParaRPr>
          </a:p>
          <a:p>
            <a:pPr indent="0" lvl="0" marL="0" rtl="0" algn="l">
              <a:lnSpc>
                <a:spcPct val="115000"/>
              </a:lnSpc>
              <a:spcBef>
                <a:spcPts val="0"/>
              </a:spcBef>
              <a:spcAft>
                <a:spcPts val="0"/>
              </a:spcAft>
              <a:buNone/>
            </a:pPr>
            <a:r>
              <a:t/>
            </a:r>
            <a:endParaRPr b="1" i="1">
              <a:solidFill>
                <a:srgbClr val="131313"/>
              </a:solidFill>
            </a:endParaRPr>
          </a:p>
          <a:p>
            <a:pPr indent="-304800" lvl="0" marL="457200" rtl="0" algn="l">
              <a:lnSpc>
                <a:spcPct val="115000"/>
              </a:lnSpc>
              <a:spcBef>
                <a:spcPts val="0"/>
              </a:spcBef>
              <a:spcAft>
                <a:spcPts val="0"/>
              </a:spcAft>
              <a:buSzPts val="1200"/>
              <a:buFont typeface="Fira Sans"/>
              <a:buChar char="●"/>
            </a:pPr>
            <a:r>
              <a:rPr lang="en" sz="1200">
                <a:uFill>
                  <a:noFill/>
                </a:uFill>
                <a:hlinkClick r:id="rId7"/>
              </a:rPr>
              <a:t>Flash sale background with black and white stripes</a:t>
            </a:r>
            <a:endParaRPr i="1" sz="1200"/>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008" name="Shape 4008"/>
        <p:cNvGrpSpPr/>
        <p:nvPr/>
      </p:nvGrpSpPr>
      <p:grpSpPr>
        <a:xfrm>
          <a:off x="0" y="0"/>
          <a:ext cx="0" cy="0"/>
          <a:chOff x="0" y="0"/>
          <a:chExt cx="0" cy="0"/>
        </a:xfrm>
      </p:grpSpPr>
      <p:sp>
        <p:nvSpPr>
          <p:cNvPr id="4009" name="Google Shape;4009;p53"/>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4010" name="Google Shape;4010;p53"/>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4011" name="Google Shape;4011;p53"/>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015" name="Shape 4015"/>
        <p:cNvGrpSpPr/>
        <p:nvPr/>
      </p:nvGrpSpPr>
      <p:grpSpPr>
        <a:xfrm>
          <a:off x="0" y="0"/>
          <a:ext cx="0" cy="0"/>
          <a:chOff x="0" y="0"/>
          <a:chExt cx="0" cy="0"/>
        </a:xfrm>
      </p:grpSpPr>
      <p:sp>
        <p:nvSpPr>
          <p:cNvPr id="4016" name="Google Shape;4016;p54"/>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4017" name="Google Shape;4017;p54"/>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4018" name="Google Shape;4018;p54"/>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022" name="Shape 4022"/>
        <p:cNvGrpSpPr/>
        <p:nvPr/>
      </p:nvGrpSpPr>
      <p:grpSpPr>
        <a:xfrm>
          <a:off x="0" y="0"/>
          <a:ext cx="0" cy="0"/>
          <a:chOff x="0" y="0"/>
          <a:chExt cx="0" cy="0"/>
        </a:xfrm>
      </p:grpSpPr>
      <p:sp>
        <p:nvSpPr>
          <p:cNvPr id="4023" name="Google Shape;4023;p55"/>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024" name="Google Shape;4024;p55"/>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025" name="Google Shape;4025;p55"/>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Fira Sans</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a:t>
            </a:r>
            <a:r>
              <a:rPr lang="en">
                <a:solidFill>
                  <a:schemeClr val="lt1"/>
                </a:solidFill>
                <a:uFill>
                  <a:noFill/>
                </a:uFill>
                <a:latin typeface="Arial"/>
                <a:ea typeface="Arial"/>
                <a:cs typeface="Arial"/>
                <a:sym typeface="Arial"/>
                <a:hlinkClick r:id="rId4">
                  <a:extLst>
                    <a:ext uri="{A12FA001-AC4F-418D-AE19-62706E023703}">
                      <ahyp:hlinkClr val="tx"/>
                    </a:ext>
                  </a:extLst>
                </a:hlinkClick>
              </a:rPr>
              <a:t>specimen/Fira+Sans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Gentium Book Basic</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5">
                  <a:extLst>
                    <a:ext uri="{A12FA001-AC4F-418D-AE19-62706E023703}">
                      <ahyp:hlinkClr val="tx"/>
                    </a:ext>
                  </a:extLst>
                </a:hlinkClick>
              </a:rPr>
              <a:t>https://fonts.google.com/specimen/Gentium+Book+Basic</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4026" name="Google Shape;4026;p55"/>
          <p:cNvGrpSpPr/>
          <p:nvPr/>
        </p:nvGrpSpPr>
        <p:grpSpPr>
          <a:xfrm>
            <a:off x="2583563" y="3498875"/>
            <a:ext cx="3976875" cy="754200"/>
            <a:chOff x="2052655" y="3498875"/>
            <a:chExt cx="3976875" cy="754200"/>
          </a:xfrm>
        </p:grpSpPr>
        <p:sp>
          <p:nvSpPr>
            <p:cNvPr id="4027" name="Google Shape;4027;p55"/>
            <p:cNvSpPr/>
            <p:nvPr/>
          </p:nvSpPr>
          <p:spPr>
            <a:xfrm>
              <a:off x="3114480" y="3498875"/>
              <a:ext cx="791400" cy="754200"/>
            </a:xfrm>
            <a:prstGeom prst="roundRect">
              <a:avLst>
                <a:gd fmla="val 16667" name="adj"/>
              </a:avLst>
            </a:prstGeom>
            <a:solidFill>
              <a:srgbClr val="E7E7E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5"/>
            <p:cNvSpPr/>
            <p:nvPr/>
          </p:nvSpPr>
          <p:spPr>
            <a:xfrm>
              <a:off x="4176300" y="3498875"/>
              <a:ext cx="791400" cy="754200"/>
            </a:xfrm>
            <a:prstGeom prst="roundRect">
              <a:avLst>
                <a:gd fmla="val 16667" name="adj"/>
              </a:avLst>
            </a:prstGeom>
            <a:solidFill>
              <a:srgbClr val="D4DD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5"/>
            <p:cNvSpPr/>
            <p:nvPr/>
          </p:nvSpPr>
          <p:spPr>
            <a:xfrm>
              <a:off x="5238120" y="3498875"/>
              <a:ext cx="791400" cy="754200"/>
            </a:xfrm>
            <a:prstGeom prst="roundRect">
              <a:avLst>
                <a:gd fmla="val 16667" name="adj"/>
              </a:avLst>
            </a:prstGeom>
            <a:solidFill>
              <a:srgbClr val="FF632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5"/>
            <p:cNvSpPr/>
            <p:nvPr/>
          </p:nvSpPr>
          <p:spPr>
            <a:xfrm>
              <a:off x="2052655" y="3498875"/>
              <a:ext cx="791400" cy="754200"/>
            </a:xfrm>
            <a:prstGeom prst="roundRect">
              <a:avLst>
                <a:gd fmla="val 16667" name="adj"/>
              </a:avLst>
            </a:prstGeom>
            <a:solidFill>
              <a:srgbClr val="13131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5"/>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12121"/>
                  </a:solidFill>
                </a:rPr>
                <a:t>#e7e7e7</a:t>
              </a:r>
              <a:endParaRPr sz="1000">
                <a:solidFill>
                  <a:srgbClr val="212121"/>
                </a:solidFill>
              </a:endParaRPr>
            </a:p>
          </p:txBody>
        </p:sp>
        <p:sp>
          <p:nvSpPr>
            <p:cNvPr id="4032" name="Google Shape;4032;p55"/>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#d4ddd6</a:t>
              </a:r>
              <a:endParaRPr sz="1000">
                <a:solidFill>
                  <a:srgbClr val="FFFFFF"/>
                </a:solidFill>
              </a:endParaRPr>
            </a:p>
          </p:txBody>
        </p:sp>
        <p:sp>
          <p:nvSpPr>
            <p:cNvPr id="4033" name="Google Shape;4033;p55"/>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#ff632e</a:t>
              </a:r>
              <a:endParaRPr sz="1000">
                <a:solidFill>
                  <a:srgbClr val="FFFFFF"/>
                </a:solidFill>
              </a:endParaRPr>
            </a:p>
          </p:txBody>
        </p:sp>
        <p:sp>
          <p:nvSpPr>
            <p:cNvPr id="4034" name="Google Shape;4034;p55"/>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131313</a:t>
              </a:r>
              <a:endParaRPr sz="1000">
                <a:solidFill>
                  <a:srgbClr val="FFFFFF"/>
                </a:solidFil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 name="Shape 212"/>
        <p:cNvGrpSpPr/>
        <p:nvPr/>
      </p:nvGrpSpPr>
      <p:grpSpPr>
        <a:xfrm>
          <a:off x="0" y="0"/>
          <a:ext cx="0" cy="0"/>
          <a:chOff x="0" y="0"/>
          <a:chExt cx="0" cy="0"/>
        </a:xfrm>
      </p:grpSpPr>
      <p:cxnSp>
        <p:nvCxnSpPr>
          <p:cNvPr id="213" name="Google Shape;213;p29"/>
          <p:cNvCxnSpPr/>
          <p:nvPr/>
        </p:nvCxnSpPr>
        <p:spPr>
          <a:xfrm>
            <a:off x="0" y="2428075"/>
            <a:ext cx="8440800" cy="0"/>
          </a:xfrm>
          <a:prstGeom prst="straightConnector1">
            <a:avLst/>
          </a:prstGeom>
          <a:noFill/>
          <a:ln cap="flat" cmpd="sng" w="19050">
            <a:solidFill>
              <a:schemeClr val="dk1"/>
            </a:solidFill>
            <a:prstDash val="solid"/>
            <a:round/>
            <a:headEnd len="med" w="med" type="none"/>
            <a:tailEnd len="med" w="med" type="none"/>
          </a:ln>
        </p:spPr>
      </p:cxnSp>
      <p:sp>
        <p:nvSpPr>
          <p:cNvPr id="214" name="Google Shape;214;p29"/>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MEETING OBJECTIVES</a:t>
            </a:r>
            <a:endParaRPr/>
          </a:p>
        </p:txBody>
      </p:sp>
      <p:sp>
        <p:nvSpPr>
          <p:cNvPr id="215" name="Google Shape;215;p29"/>
          <p:cNvSpPr/>
          <p:nvPr/>
        </p:nvSpPr>
        <p:spPr>
          <a:xfrm>
            <a:off x="713250" y="2205400"/>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9"/>
          <p:cNvSpPr/>
          <p:nvPr/>
        </p:nvSpPr>
        <p:spPr>
          <a:xfrm>
            <a:off x="2942375" y="2205400"/>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9"/>
          <p:cNvSpPr/>
          <p:nvPr/>
        </p:nvSpPr>
        <p:spPr>
          <a:xfrm>
            <a:off x="5171500" y="2205400"/>
            <a:ext cx="431100" cy="431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9"/>
          <p:cNvSpPr txBox="1"/>
          <p:nvPr>
            <p:ph idx="1" type="subTitle"/>
          </p:nvPr>
        </p:nvSpPr>
        <p:spPr>
          <a:xfrm>
            <a:off x="713250" y="3229250"/>
            <a:ext cx="209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it’s a very cold place</a:t>
            </a:r>
            <a:endParaRPr/>
          </a:p>
        </p:txBody>
      </p:sp>
      <p:sp>
        <p:nvSpPr>
          <p:cNvPr id="219" name="Google Shape;219;p29"/>
          <p:cNvSpPr txBox="1"/>
          <p:nvPr>
            <p:ph idx="2" type="subTitle"/>
          </p:nvPr>
        </p:nvSpPr>
        <p:spPr>
          <a:xfrm>
            <a:off x="2942375" y="3229250"/>
            <a:ext cx="209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220" name="Google Shape;220;p29"/>
          <p:cNvSpPr txBox="1"/>
          <p:nvPr>
            <p:ph idx="3" type="subTitle"/>
          </p:nvPr>
        </p:nvSpPr>
        <p:spPr>
          <a:xfrm>
            <a:off x="5171500" y="3229250"/>
            <a:ext cx="209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 h</a:t>
            </a:r>
            <a:r>
              <a:rPr lang="en"/>
              <a:t>as a beautiful name, but it’s terribly hot</a:t>
            </a:r>
            <a:endParaRPr/>
          </a:p>
        </p:txBody>
      </p:sp>
      <p:sp>
        <p:nvSpPr>
          <p:cNvPr id="221" name="Google Shape;221;p29"/>
          <p:cNvSpPr txBox="1"/>
          <p:nvPr>
            <p:ph idx="4" type="subTitle"/>
          </p:nvPr>
        </p:nvSpPr>
        <p:spPr>
          <a:xfrm>
            <a:off x="713246" y="2842550"/>
            <a:ext cx="20997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22" name="Google Shape;222;p29"/>
          <p:cNvSpPr txBox="1"/>
          <p:nvPr>
            <p:ph idx="5" type="subTitle"/>
          </p:nvPr>
        </p:nvSpPr>
        <p:spPr>
          <a:xfrm>
            <a:off x="2942371" y="2842550"/>
            <a:ext cx="20997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23" name="Google Shape;223;p29"/>
          <p:cNvSpPr txBox="1"/>
          <p:nvPr>
            <p:ph idx="6" type="subTitle"/>
          </p:nvPr>
        </p:nvSpPr>
        <p:spPr>
          <a:xfrm>
            <a:off x="5171496" y="2842550"/>
            <a:ext cx="20997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a:t>
            </a:r>
            <a:endParaRPr/>
          </a:p>
        </p:txBody>
      </p:sp>
      <p:grpSp>
        <p:nvGrpSpPr>
          <p:cNvPr id="224" name="Google Shape;224;p29"/>
          <p:cNvGrpSpPr/>
          <p:nvPr/>
        </p:nvGrpSpPr>
        <p:grpSpPr>
          <a:xfrm>
            <a:off x="5220887" y="2261911"/>
            <a:ext cx="332366" cy="332360"/>
            <a:chOff x="-63252250" y="1930850"/>
            <a:chExt cx="319000" cy="319025"/>
          </a:xfrm>
        </p:grpSpPr>
        <p:sp>
          <p:nvSpPr>
            <p:cNvPr id="225" name="Google Shape;225;p29"/>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9"/>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 name="Google Shape;227;p29"/>
          <p:cNvGrpSpPr/>
          <p:nvPr/>
        </p:nvGrpSpPr>
        <p:grpSpPr>
          <a:xfrm>
            <a:off x="762614" y="2264308"/>
            <a:ext cx="332366" cy="327542"/>
            <a:chOff x="-64774725" y="1916550"/>
            <a:chExt cx="319000" cy="314400"/>
          </a:xfrm>
        </p:grpSpPr>
        <p:sp>
          <p:nvSpPr>
            <p:cNvPr id="228" name="Google Shape;228;p29"/>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9"/>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 name="Google Shape;230;p29"/>
          <p:cNvGrpSpPr/>
          <p:nvPr/>
        </p:nvGrpSpPr>
        <p:grpSpPr>
          <a:xfrm>
            <a:off x="2986815" y="2263240"/>
            <a:ext cx="342212" cy="329678"/>
            <a:chOff x="-63665750" y="1914325"/>
            <a:chExt cx="328450" cy="316450"/>
          </a:xfrm>
        </p:grpSpPr>
        <p:sp>
          <p:nvSpPr>
            <p:cNvPr id="231" name="Google Shape;231;p29"/>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9"/>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038" name="Shape 4038"/>
        <p:cNvGrpSpPr/>
        <p:nvPr/>
      </p:nvGrpSpPr>
      <p:grpSpPr>
        <a:xfrm>
          <a:off x="0" y="0"/>
          <a:ext cx="0" cy="0"/>
          <a:chOff x="0" y="0"/>
          <a:chExt cx="0" cy="0"/>
        </a:xfrm>
      </p:grpSpPr>
      <p:sp>
        <p:nvSpPr>
          <p:cNvPr id="4039" name="Google Shape;4039;p56"/>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4040" name="Google Shape;4040;p56"/>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4041" name="Google Shape;4041;p56"/>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4042" name="Google Shape;4042;p56"/>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4043" name="Google Shape;4043;p56"/>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4044" name="Google Shape;4044;p56"/>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4045" name="Google Shape;4045;p56"/>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4046" name="Google Shape;4046;p56"/>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4047" name="Google Shape;4047;p56"/>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4048" name="Google Shape;4048;p56"/>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4049" name="Google Shape;4049;p56"/>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4050" name="Google Shape;4050;p56"/>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054" name="Shape 4054"/>
        <p:cNvGrpSpPr/>
        <p:nvPr/>
      </p:nvGrpSpPr>
      <p:grpSpPr>
        <a:xfrm>
          <a:off x="0" y="0"/>
          <a:ext cx="0" cy="0"/>
          <a:chOff x="0" y="0"/>
          <a:chExt cx="0" cy="0"/>
        </a:xfrm>
      </p:grpSpPr>
      <p:sp>
        <p:nvSpPr>
          <p:cNvPr id="4055" name="Google Shape;4055;p57"/>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4056" name="Google Shape;4056;p57"/>
          <p:cNvGrpSpPr/>
          <p:nvPr/>
        </p:nvGrpSpPr>
        <p:grpSpPr>
          <a:xfrm>
            <a:off x="5156078" y="3085736"/>
            <a:ext cx="474294" cy="551291"/>
            <a:chOff x="4727025" y="1332775"/>
            <a:chExt cx="59900" cy="69625"/>
          </a:xfrm>
        </p:grpSpPr>
        <p:sp>
          <p:nvSpPr>
            <p:cNvPr id="4057" name="Google Shape;4057;p5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9" name="Google Shape;4059;p57"/>
          <p:cNvGrpSpPr/>
          <p:nvPr/>
        </p:nvGrpSpPr>
        <p:grpSpPr>
          <a:xfrm>
            <a:off x="5769734" y="2314340"/>
            <a:ext cx="555653" cy="557031"/>
            <a:chOff x="4820425" y="1329900"/>
            <a:chExt cx="70175" cy="70350"/>
          </a:xfrm>
        </p:grpSpPr>
        <p:sp>
          <p:nvSpPr>
            <p:cNvPr id="4060" name="Google Shape;4060;p5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4" name="Google Shape;4064;p57"/>
          <p:cNvGrpSpPr/>
          <p:nvPr/>
        </p:nvGrpSpPr>
        <p:grpSpPr>
          <a:xfrm>
            <a:off x="6396103" y="2318845"/>
            <a:ext cx="582574" cy="533871"/>
            <a:chOff x="4903200" y="1331525"/>
            <a:chExt cx="73575" cy="67425"/>
          </a:xfrm>
        </p:grpSpPr>
        <p:sp>
          <p:nvSpPr>
            <p:cNvPr id="4065" name="Google Shape;4065;p5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7" name="Google Shape;4067;p57"/>
          <p:cNvGrpSpPr/>
          <p:nvPr/>
        </p:nvGrpSpPr>
        <p:grpSpPr>
          <a:xfrm>
            <a:off x="5755581" y="3078709"/>
            <a:ext cx="583960" cy="565345"/>
            <a:chOff x="4815575" y="1416800"/>
            <a:chExt cx="73750" cy="71400"/>
          </a:xfrm>
        </p:grpSpPr>
        <p:sp>
          <p:nvSpPr>
            <p:cNvPr id="4068" name="Google Shape;4068;p5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1" name="Google Shape;4071;p57"/>
          <p:cNvGrpSpPr/>
          <p:nvPr/>
        </p:nvGrpSpPr>
        <p:grpSpPr>
          <a:xfrm>
            <a:off x="6390362" y="3108896"/>
            <a:ext cx="589898" cy="504970"/>
            <a:chOff x="4902475" y="1418875"/>
            <a:chExt cx="74500" cy="63775"/>
          </a:xfrm>
        </p:grpSpPr>
        <p:sp>
          <p:nvSpPr>
            <p:cNvPr id="4072" name="Google Shape;4072;p5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4" name="Google Shape;4074;p57"/>
          <p:cNvGrpSpPr/>
          <p:nvPr/>
        </p:nvGrpSpPr>
        <p:grpSpPr>
          <a:xfrm>
            <a:off x="5765577" y="3826000"/>
            <a:ext cx="563967" cy="567127"/>
            <a:chOff x="4818100" y="1507675"/>
            <a:chExt cx="71225" cy="71625"/>
          </a:xfrm>
        </p:grpSpPr>
        <p:sp>
          <p:nvSpPr>
            <p:cNvPr id="4075" name="Google Shape;4075;p5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9" name="Google Shape;4079;p57"/>
          <p:cNvGrpSpPr/>
          <p:nvPr/>
        </p:nvGrpSpPr>
        <p:grpSpPr>
          <a:xfrm>
            <a:off x="5079075" y="3829461"/>
            <a:ext cx="628301" cy="588505"/>
            <a:chOff x="4721450" y="1509475"/>
            <a:chExt cx="79350" cy="74325"/>
          </a:xfrm>
        </p:grpSpPr>
        <p:sp>
          <p:nvSpPr>
            <p:cNvPr id="4080" name="Google Shape;4080;p5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4" name="Google Shape;4084;p57"/>
          <p:cNvGrpSpPr/>
          <p:nvPr/>
        </p:nvGrpSpPr>
        <p:grpSpPr>
          <a:xfrm>
            <a:off x="6424608" y="3814027"/>
            <a:ext cx="557038" cy="562772"/>
            <a:chOff x="4906800" y="1507500"/>
            <a:chExt cx="70350" cy="71075"/>
          </a:xfrm>
        </p:grpSpPr>
        <p:sp>
          <p:nvSpPr>
            <p:cNvPr id="4085" name="Google Shape;4085;p5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0" name="Google Shape;4090;p57"/>
          <p:cNvGrpSpPr/>
          <p:nvPr/>
        </p:nvGrpSpPr>
        <p:grpSpPr>
          <a:xfrm>
            <a:off x="4462216" y="2340963"/>
            <a:ext cx="517934" cy="517934"/>
            <a:chOff x="3736598" y="2170606"/>
            <a:chExt cx="404889" cy="404889"/>
          </a:xfrm>
        </p:grpSpPr>
        <p:sp>
          <p:nvSpPr>
            <p:cNvPr id="4091" name="Google Shape;4091;p5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5" name="Google Shape;4095;p57"/>
          <p:cNvGrpSpPr/>
          <p:nvPr/>
        </p:nvGrpSpPr>
        <p:grpSpPr>
          <a:xfrm>
            <a:off x="3729277" y="2341061"/>
            <a:ext cx="586986" cy="517740"/>
            <a:chOff x="3161917" y="2170682"/>
            <a:chExt cx="458870" cy="404737"/>
          </a:xfrm>
        </p:grpSpPr>
        <p:sp>
          <p:nvSpPr>
            <p:cNvPr id="4096" name="Google Shape;4096;p5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9" name="Google Shape;4099;p57"/>
          <p:cNvGrpSpPr/>
          <p:nvPr/>
        </p:nvGrpSpPr>
        <p:grpSpPr>
          <a:xfrm>
            <a:off x="3752299" y="3102400"/>
            <a:ext cx="540943" cy="517963"/>
            <a:chOff x="3179914" y="2889488"/>
            <a:chExt cx="422876" cy="404911"/>
          </a:xfrm>
        </p:grpSpPr>
        <p:sp>
          <p:nvSpPr>
            <p:cNvPr id="4100" name="Google Shape;4100;p5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6" name="Google Shape;4106;p57"/>
          <p:cNvGrpSpPr/>
          <p:nvPr/>
        </p:nvGrpSpPr>
        <p:grpSpPr>
          <a:xfrm>
            <a:off x="4453093" y="3102358"/>
            <a:ext cx="536180" cy="518047"/>
            <a:chOff x="3729467" y="2889422"/>
            <a:chExt cx="419153" cy="404977"/>
          </a:xfrm>
        </p:grpSpPr>
        <p:sp>
          <p:nvSpPr>
            <p:cNvPr id="4107" name="Google Shape;4107;p5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4" name="Google Shape;4114;p57"/>
          <p:cNvGrpSpPr/>
          <p:nvPr/>
        </p:nvGrpSpPr>
        <p:grpSpPr>
          <a:xfrm>
            <a:off x="1990126" y="3445787"/>
            <a:ext cx="965351" cy="134611"/>
            <a:chOff x="4411970" y="2962952"/>
            <a:chExt cx="706544" cy="104212"/>
          </a:xfrm>
        </p:grpSpPr>
        <p:sp>
          <p:nvSpPr>
            <p:cNvPr id="4115" name="Google Shape;4115;p5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9" name="Google Shape;4119;p57"/>
          <p:cNvGrpSpPr/>
          <p:nvPr/>
        </p:nvGrpSpPr>
        <p:grpSpPr>
          <a:xfrm>
            <a:off x="1990126" y="3041077"/>
            <a:ext cx="960158" cy="289172"/>
            <a:chOff x="4411970" y="2726085"/>
            <a:chExt cx="643107" cy="193659"/>
          </a:xfrm>
        </p:grpSpPr>
        <p:sp>
          <p:nvSpPr>
            <p:cNvPr id="4120" name="Google Shape;4120;p5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3" name="Google Shape;4123;p57"/>
          <p:cNvGrpSpPr/>
          <p:nvPr/>
        </p:nvGrpSpPr>
        <p:grpSpPr>
          <a:xfrm>
            <a:off x="998624" y="3295400"/>
            <a:ext cx="811503" cy="252584"/>
            <a:chOff x="4411970" y="4340222"/>
            <a:chExt cx="779467" cy="242683"/>
          </a:xfrm>
        </p:grpSpPr>
        <p:sp>
          <p:nvSpPr>
            <p:cNvPr id="4124" name="Google Shape;4124;p5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7" name="Google Shape;4127;p57"/>
          <p:cNvGrpSpPr/>
          <p:nvPr/>
        </p:nvGrpSpPr>
        <p:grpSpPr>
          <a:xfrm>
            <a:off x="1990126" y="2709308"/>
            <a:ext cx="965160" cy="216230"/>
            <a:chOff x="4411970" y="2468674"/>
            <a:chExt cx="747317" cy="167425"/>
          </a:xfrm>
        </p:grpSpPr>
        <p:sp>
          <p:nvSpPr>
            <p:cNvPr id="4128" name="Google Shape;4128;p5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0" name="Google Shape;4130;p57"/>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1" name="Google Shape;4131;p57"/>
          <p:cNvGrpSpPr/>
          <p:nvPr/>
        </p:nvGrpSpPr>
        <p:grpSpPr>
          <a:xfrm>
            <a:off x="997692" y="2334687"/>
            <a:ext cx="1959041" cy="208784"/>
            <a:chOff x="6336019" y="3733725"/>
            <a:chExt cx="2566206" cy="351310"/>
          </a:xfrm>
        </p:grpSpPr>
        <p:sp>
          <p:nvSpPr>
            <p:cNvPr id="4132" name="Google Shape;4132;p5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6" name="Google Shape;4136;p57"/>
          <p:cNvGrpSpPr/>
          <p:nvPr/>
        </p:nvGrpSpPr>
        <p:grpSpPr>
          <a:xfrm>
            <a:off x="1990126" y="3950602"/>
            <a:ext cx="946551" cy="153200"/>
            <a:chOff x="4404545" y="3301592"/>
            <a:chExt cx="782403" cy="129272"/>
          </a:xfrm>
        </p:grpSpPr>
        <p:sp>
          <p:nvSpPr>
            <p:cNvPr id="4137" name="Google Shape;4137;p5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9" name="Google Shape;4139;p57"/>
          <p:cNvGrpSpPr/>
          <p:nvPr/>
        </p:nvGrpSpPr>
        <p:grpSpPr>
          <a:xfrm>
            <a:off x="1990126" y="3695937"/>
            <a:ext cx="962257" cy="139127"/>
            <a:chOff x="4411970" y="3131459"/>
            <a:chExt cx="710520" cy="117397"/>
          </a:xfrm>
        </p:grpSpPr>
        <p:sp>
          <p:nvSpPr>
            <p:cNvPr id="4140" name="Google Shape;4140;p5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142" name="Google Shape;4142;p57"/>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3" name="Google Shape;4143;p57"/>
          <p:cNvGrpSpPr/>
          <p:nvPr/>
        </p:nvGrpSpPr>
        <p:grpSpPr>
          <a:xfrm>
            <a:off x="990271" y="3621603"/>
            <a:ext cx="823838" cy="458988"/>
            <a:chOff x="4411970" y="1801825"/>
            <a:chExt cx="734586" cy="409262"/>
          </a:xfrm>
        </p:grpSpPr>
        <p:sp>
          <p:nvSpPr>
            <p:cNvPr id="4144" name="Google Shape;4144;p5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6" name="Google Shape;4146;p57"/>
          <p:cNvGrpSpPr/>
          <p:nvPr/>
        </p:nvGrpSpPr>
        <p:grpSpPr>
          <a:xfrm>
            <a:off x="3095243" y="2339173"/>
            <a:ext cx="521514" cy="521514"/>
            <a:chOff x="5681300" y="2527788"/>
            <a:chExt cx="805800" cy="805800"/>
          </a:xfrm>
        </p:grpSpPr>
        <p:sp>
          <p:nvSpPr>
            <p:cNvPr id="4147" name="Google Shape;4147;p5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9" name="Google Shape;4149;p57"/>
          <p:cNvGrpSpPr/>
          <p:nvPr/>
        </p:nvGrpSpPr>
        <p:grpSpPr>
          <a:xfrm>
            <a:off x="3089483" y="3094865"/>
            <a:ext cx="533033" cy="533033"/>
            <a:chOff x="4049800" y="640400"/>
            <a:chExt cx="858900" cy="858900"/>
          </a:xfrm>
        </p:grpSpPr>
        <p:sp>
          <p:nvSpPr>
            <p:cNvPr id="4150" name="Google Shape;4150;p5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2" name="Google Shape;4152;p57"/>
          <p:cNvGrpSpPr/>
          <p:nvPr/>
        </p:nvGrpSpPr>
        <p:grpSpPr>
          <a:xfrm>
            <a:off x="3014966" y="3772543"/>
            <a:ext cx="682068" cy="682068"/>
            <a:chOff x="5080188" y="927900"/>
            <a:chExt cx="961200" cy="961200"/>
          </a:xfrm>
        </p:grpSpPr>
        <p:sp>
          <p:nvSpPr>
            <p:cNvPr id="4153" name="Google Shape;4153;p5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1" name="Google Shape;4161;p57"/>
          <p:cNvGrpSpPr/>
          <p:nvPr/>
        </p:nvGrpSpPr>
        <p:grpSpPr>
          <a:xfrm>
            <a:off x="4478465" y="3869234"/>
            <a:ext cx="505650" cy="504006"/>
            <a:chOff x="6039282" y="1042577"/>
            <a:chExt cx="734315" cy="731929"/>
          </a:xfrm>
        </p:grpSpPr>
        <p:sp>
          <p:nvSpPr>
            <p:cNvPr id="4162" name="Google Shape;4162;p5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3" name="Google Shape;4183;p57"/>
          <p:cNvGrpSpPr/>
          <p:nvPr/>
        </p:nvGrpSpPr>
        <p:grpSpPr>
          <a:xfrm>
            <a:off x="5091067" y="2298862"/>
            <a:ext cx="567744" cy="602136"/>
            <a:chOff x="1825800" y="1651625"/>
            <a:chExt cx="539989" cy="571775"/>
          </a:xfrm>
        </p:grpSpPr>
        <p:sp>
          <p:nvSpPr>
            <p:cNvPr id="4184" name="Google Shape;4184;p5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8" name="Google Shape;4188;p57"/>
          <p:cNvGrpSpPr/>
          <p:nvPr/>
        </p:nvGrpSpPr>
        <p:grpSpPr>
          <a:xfrm>
            <a:off x="3765995" y="3855579"/>
            <a:ext cx="508123" cy="507955"/>
            <a:chOff x="1897577" y="2802432"/>
            <a:chExt cx="492176" cy="492014"/>
          </a:xfrm>
        </p:grpSpPr>
        <p:sp>
          <p:nvSpPr>
            <p:cNvPr id="4189" name="Google Shape;4189;p5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1" name="Google Shape;4201;p57"/>
          <p:cNvGrpSpPr/>
          <p:nvPr/>
        </p:nvGrpSpPr>
        <p:grpSpPr>
          <a:xfrm>
            <a:off x="997525" y="4169123"/>
            <a:ext cx="809227" cy="200842"/>
            <a:chOff x="2013045" y="4813233"/>
            <a:chExt cx="921986" cy="228854"/>
          </a:xfrm>
        </p:grpSpPr>
        <p:sp>
          <p:nvSpPr>
            <p:cNvPr id="4202" name="Google Shape;4202;p5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4" name="Google Shape;4204;p57"/>
          <p:cNvGrpSpPr/>
          <p:nvPr/>
        </p:nvGrpSpPr>
        <p:grpSpPr>
          <a:xfrm>
            <a:off x="1005985" y="2656004"/>
            <a:ext cx="792421" cy="269941"/>
            <a:chOff x="1046767" y="4756633"/>
            <a:chExt cx="859646" cy="292841"/>
          </a:xfrm>
        </p:grpSpPr>
        <p:sp>
          <p:nvSpPr>
            <p:cNvPr id="4205" name="Google Shape;4205;p5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08" name="Google Shape;4208;p5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12" name="Google Shape;4212;p57"/>
          <p:cNvGrpSpPr/>
          <p:nvPr/>
        </p:nvGrpSpPr>
        <p:grpSpPr>
          <a:xfrm>
            <a:off x="7141841" y="2550562"/>
            <a:ext cx="166473" cy="141497"/>
            <a:chOff x="4660325" y="1866850"/>
            <a:chExt cx="68350" cy="58100"/>
          </a:xfrm>
        </p:grpSpPr>
        <p:sp>
          <p:nvSpPr>
            <p:cNvPr id="4213" name="Google Shape;4213;p5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5" name="Google Shape;4215;p57"/>
          <p:cNvGrpSpPr/>
          <p:nvPr/>
        </p:nvGrpSpPr>
        <p:grpSpPr>
          <a:xfrm>
            <a:off x="7451186" y="2576286"/>
            <a:ext cx="162515" cy="90049"/>
            <a:chOff x="4791775" y="1877500"/>
            <a:chExt cx="66725" cy="36975"/>
          </a:xfrm>
        </p:grpSpPr>
        <p:sp>
          <p:nvSpPr>
            <p:cNvPr id="4216" name="Google Shape;4216;p5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8" name="Google Shape;4218;p57"/>
          <p:cNvGrpSpPr/>
          <p:nvPr/>
        </p:nvGrpSpPr>
        <p:grpSpPr>
          <a:xfrm>
            <a:off x="7772899" y="2576286"/>
            <a:ext cx="144979" cy="90049"/>
            <a:chOff x="4923925" y="1877500"/>
            <a:chExt cx="59525" cy="36975"/>
          </a:xfrm>
        </p:grpSpPr>
        <p:sp>
          <p:nvSpPr>
            <p:cNvPr id="4219" name="Google Shape;4219;p5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1" name="Google Shape;4221;p57"/>
          <p:cNvGrpSpPr/>
          <p:nvPr/>
        </p:nvGrpSpPr>
        <p:grpSpPr>
          <a:xfrm>
            <a:off x="8067390" y="2558477"/>
            <a:ext cx="141447" cy="125667"/>
            <a:chOff x="5058450" y="1870100"/>
            <a:chExt cx="58075" cy="51600"/>
          </a:xfrm>
        </p:grpSpPr>
        <p:sp>
          <p:nvSpPr>
            <p:cNvPr id="4222" name="Google Shape;4222;p5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4" name="Google Shape;4224;p57"/>
          <p:cNvGrpSpPr/>
          <p:nvPr/>
        </p:nvGrpSpPr>
        <p:grpSpPr>
          <a:xfrm>
            <a:off x="7481905" y="2980885"/>
            <a:ext cx="101077" cy="107645"/>
            <a:chOff x="4811425" y="2065025"/>
            <a:chExt cx="41500" cy="44200"/>
          </a:xfrm>
        </p:grpSpPr>
        <p:sp>
          <p:nvSpPr>
            <p:cNvPr id="4225" name="Google Shape;4225;p5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7" name="Google Shape;4227;p57"/>
          <p:cNvGrpSpPr/>
          <p:nvPr/>
        </p:nvGrpSpPr>
        <p:grpSpPr>
          <a:xfrm>
            <a:off x="7774342" y="2981098"/>
            <a:ext cx="120867" cy="107218"/>
            <a:chOff x="4929875" y="2065025"/>
            <a:chExt cx="49625" cy="44025"/>
          </a:xfrm>
        </p:grpSpPr>
        <p:sp>
          <p:nvSpPr>
            <p:cNvPr id="4228" name="Google Shape;4228;p5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0" name="Google Shape;4230;p57"/>
          <p:cNvGrpSpPr/>
          <p:nvPr/>
        </p:nvGrpSpPr>
        <p:grpSpPr>
          <a:xfrm>
            <a:off x="8103011" y="2984112"/>
            <a:ext cx="70206" cy="101191"/>
            <a:chOff x="5083925" y="2066350"/>
            <a:chExt cx="28825" cy="41550"/>
          </a:xfrm>
        </p:grpSpPr>
        <p:sp>
          <p:nvSpPr>
            <p:cNvPr id="4231" name="Google Shape;4231;p5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3" name="Google Shape;4233;p57"/>
          <p:cNvGrpSpPr/>
          <p:nvPr/>
        </p:nvGrpSpPr>
        <p:grpSpPr>
          <a:xfrm>
            <a:off x="7134565" y="2999759"/>
            <a:ext cx="181026" cy="69896"/>
            <a:chOff x="4659775" y="2072775"/>
            <a:chExt cx="74325" cy="28700"/>
          </a:xfrm>
        </p:grpSpPr>
        <p:sp>
          <p:nvSpPr>
            <p:cNvPr id="4234" name="Google Shape;4234;p5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7" name="Google Shape;4237;p57"/>
          <p:cNvGrpSpPr/>
          <p:nvPr/>
        </p:nvGrpSpPr>
        <p:grpSpPr>
          <a:xfrm>
            <a:off x="8054421" y="2790324"/>
            <a:ext cx="167387" cy="89197"/>
            <a:chOff x="4662475" y="1976500"/>
            <a:chExt cx="68725" cy="36625"/>
          </a:xfrm>
        </p:grpSpPr>
        <p:sp>
          <p:nvSpPr>
            <p:cNvPr id="4238" name="Google Shape;4238;p5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1" name="Google Shape;4241;p57"/>
          <p:cNvGrpSpPr/>
          <p:nvPr/>
        </p:nvGrpSpPr>
        <p:grpSpPr>
          <a:xfrm>
            <a:off x="7751326" y="2793764"/>
            <a:ext cx="166899" cy="82317"/>
            <a:chOff x="4920150" y="1977875"/>
            <a:chExt cx="68525" cy="33800"/>
          </a:xfrm>
        </p:grpSpPr>
        <p:sp>
          <p:nvSpPr>
            <p:cNvPr id="4242" name="Google Shape;4242;p5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5" name="Google Shape;4245;p57"/>
          <p:cNvGrpSpPr/>
          <p:nvPr/>
        </p:nvGrpSpPr>
        <p:grpSpPr>
          <a:xfrm>
            <a:off x="7162483" y="3197682"/>
            <a:ext cx="125190" cy="127859"/>
            <a:chOff x="4676550" y="2160575"/>
            <a:chExt cx="51400" cy="52500"/>
          </a:xfrm>
        </p:grpSpPr>
        <p:sp>
          <p:nvSpPr>
            <p:cNvPr id="4246" name="Google Shape;4246;p5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9" name="Google Shape;4249;p57"/>
          <p:cNvGrpSpPr/>
          <p:nvPr/>
        </p:nvGrpSpPr>
        <p:grpSpPr>
          <a:xfrm>
            <a:off x="7459741" y="3204714"/>
            <a:ext cx="145405" cy="113794"/>
            <a:chOff x="4768325" y="2163475"/>
            <a:chExt cx="59700" cy="46725"/>
          </a:xfrm>
        </p:grpSpPr>
        <p:sp>
          <p:nvSpPr>
            <p:cNvPr id="4250" name="Google Shape;4250;p5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52" name="Google Shape;4252;p5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8" name="Google Shape;4258;p57"/>
          <p:cNvGrpSpPr/>
          <p:nvPr/>
        </p:nvGrpSpPr>
        <p:grpSpPr>
          <a:xfrm>
            <a:off x="7476059" y="3459808"/>
            <a:ext cx="112768" cy="106853"/>
            <a:chOff x="4768575" y="2253950"/>
            <a:chExt cx="46300" cy="43875"/>
          </a:xfrm>
        </p:grpSpPr>
        <p:sp>
          <p:nvSpPr>
            <p:cNvPr id="4259" name="Google Shape;4259;p5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1" name="Google Shape;4261;p57"/>
          <p:cNvGrpSpPr/>
          <p:nvPr/>
        </p:nvGrpSpPr>
        <p:grpSpPr>
          <a:xfrm>
            <a:off x="7775682" y="3948834"/>
            <a:ext cx="118187" cy="146246"/>
            <a:chOff x="4960900" y="2433225"/>
            <a:chExt cx="48525" cy="60050"/>
          </a:xfrm>
        </p:grpSpPr>
        <p:sp>
          <p:nvSpPr>
            <p:cNvPr id="4262" name="Google Shape;4262;p5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4" name="Google Shape;4264;p57"/>
          <p:cNvGrpSpPr/>
          <p:nvPr/>
        </p:nvGrpSpPr>
        <p:grpSpPr>
          <a:xfrm>
            <a:off x="7464247" y="4212895"/>
            <a:ext cx="136394" cy="143810"/>
            <a:chOff x="4854075" y="2527625"/>
            <a:chExt cx="56000" cy="59050"/>
          </a:xfrm>
        </p:grpSpPr>
        <p:sp>
          <p:nvSpPr>
            <p:cNvPr id="4265" name="Google Shape;4265;p5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67" name="Google Shape;4267;p5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0" name="Google Shape;4270;p57"/>
          <p:cNvGrpSpPr/>
          <p:nvPr/>
        </p:nvGrpSpPr>
        <p:grpSpPr>
          <a:xfrm>
            <a:off x="8088458" y="3676639"/>
            <a:ext cx="99312" cy="160797"/>
            <a:chOff x="5059700" y="2334775"/>
            <a:chExt cx="40775" cy="66025"/>
          </a:xfrm>
        </p:grpSpPr>
        <p:sp>
          <p:nvSpPr>
            <p:cNvPr id="4271" name="Google Shape;4271;p5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0" name="Google Shape;4280;p57"/>
          <p:cNvGrpSpPr/>
          <p:nvPr/>
        </p:nvGrpSpPr>
        <p:grpSpPr>
          <a:xfrm>
            <a:off x="8045622" y="3941771"/>
            <a:ext cx="184984" cy="160371"/>
            <a:chOff x="5037700" y="2430325"/>
            <a:chExt cx="75950" cy="65850"/>
          </a:xfrm>
        </p:grpSpPr>
        <p:sp>
          <p:nvSpPr>
            <p:cNvPr id="4281" name="Google Shape;4281;p5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3" name="Google Shape;4283;p57"/>
          <p:cNvGrpSpPr/>
          <p:nvPr/>
        </p:nvGrpSpPr>
        <p:grpSpPr>
          <a:xfrm>
            <a:off x="7465128" y="3708223"/>
            <a:ext cx="173014" cy="97629"/>
            <a:chOff x="4756975" y="2341800"/>
            <a:chExt cx="91975" cy="51925"/>
          </a:xfrm>
        </p:grpSpPr>
        <p:sp>
          <p:nvSpPr>
            <p:cNvPr id="4284" name="Google Shape;4284;p5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4" name="Google Shape;4304;p57"/>
          <p:cNvGrpSpPr/>
          <p:nvPr/>
        </p:nvGrpSpPr>
        <p:grpSpPr>
          <a:xfrm>
            <a:off x="7732065" y="4196920"/>
            <a:ext cx="212497" cy="175761"/>
            <a:chOff x="4943575" y="2516350"/>
            <a:chExt cx="98675" cy="81700"/>
          </a:xfrm>
        </p:grpSpPr>
        <p:sp>
          <p:nvSpPr>
            <p:cNvPr id="4305" name="Google Shape;4305;p5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83" name="Google Shape;4383;p5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7"/>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7"/>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91" name="Shape 4391"/>
        <p:cNvGrpSpPr/>
        <p:nvPr/>
      </p:nvGrpSpPr>
      <p:grpSpPr>
        <a:xfrm>
          <a:off x="0" y="0"/>
          <a:ext cx="0" cy="0"/>
          <a:chOff x="0" y="0"/>
          <a:chExt cx="0" cy="0"/>
        </a:xfrm>
      </p:grpSpPr>
      <p:grpSp>
        <p:nvGrpSpPr>
          <p:cNvPr id="4392" name="Google Shape;4392;p58"/>
          <p:cNvGrpSpPr/>
          <p:nvPr/>
        </p:nvGrpSpPr>
        <p:grpSpPr>
          <a:xfrm>
            <a:off x="3642951" y="1176740"/>
            <a:ext cx="2078182" cy="1366558"/>
            <a:chOff x="235800" y="830650"/>
            <a:chExt cx="6978450" cy="4588844"/>
          </a:xfrm>
        </p:grpSpPr>
        <p:sp>
          <p:nvSpPr>
            <p:cNvPr id="4393" name="Google Shape;4393;p5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9" name="Google Shape;4399;p58"/>
          <p:cNvGrpSpPr/>
          <p:nvPr/>
        </p:nvGrpSpPr>
        <p:grpSpPr>
          <a:xfrm>
            <a:off x="738454" y="3007842"/>
            <a:ext cx="2622876" cy="1333540"/>
            <a:chOff x="238125" y="1038125"/>
            <a:chExt cx="7146800" cy="3633625"/>
          </a:xfrm>
        </p:grpSpPr>
        <p:sp>
          <p:nvSpPr>
            <p:cNvPr id="4400" name="Google Shape;4400;p5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5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5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5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5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5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5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5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5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5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5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5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5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5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5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5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5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5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5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5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5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5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5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5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5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5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5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5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5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5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5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5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5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5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5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5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5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5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5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5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5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5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5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5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5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5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5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5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5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5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5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5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5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5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5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5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5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5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5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5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5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5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5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5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5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5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5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5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5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5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5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5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5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5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5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5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5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5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5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5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5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5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5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5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5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5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5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5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5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5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5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5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5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5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5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5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5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5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5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5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5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5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5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5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5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5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5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5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5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5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5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5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5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5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5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5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5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5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5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5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5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5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5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5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5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5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5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5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5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5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5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5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5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5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5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5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5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5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5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5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5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5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5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5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5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5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5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5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5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5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5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5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5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5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5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5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5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5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5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5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5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5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5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5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5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5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5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5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5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5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5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5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5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5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5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5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5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5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5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5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5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5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5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5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5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5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5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5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5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5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5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5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5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5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5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5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5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5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5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5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5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5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5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5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5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5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5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5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5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5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5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5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5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5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5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5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5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5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5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5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5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5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5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5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5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5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5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5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5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5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5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5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5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5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5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5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5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5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5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5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5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5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5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5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5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5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5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5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5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5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5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5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5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2" name="Google Shape;5972;p58"/>
          <p:cNvGrpSpPr/>
          <p:nvPr/>
        </p:nvGrpSpPr>
        <p:grpSpPr>
          <a:xfrm>
            <a:off x="5961311" y="1231136"/>
            <a:ext cx="2435960" cy="1297725"/>
            <a:chOff x="233350" y="949250"/>
            <a:chExt cx="7137300" cy="3802300"/>
          </a:xfrm>
        </p:grpSpPr>
        <p:sp>
          <p:nvSpPr>
            <p:cNvPr id="5973" name="Google Shape;5973;p5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5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5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5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5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5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5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5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5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5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5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5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5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5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5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5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5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5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5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5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5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5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5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5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5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5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5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5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5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5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5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5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5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5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5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5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58"/>
          <p:cNvGrpSpPr/>
          <p:nvPr/>
        </p:nvGrpSpPr>
        <p:grpSpPr>
          <a:xfrm>
            <a:off x="7714435" y="3194726"/>
            <a:ext cx="104231" cy="320340"/>
            <a:chOff x="7564426" y="3224343"/>
            <a:chExt cx="119985" cy="368801"/>
          </a:xfrm>
        </p:grpSpPr>
        <p:sp>
          <p:nvSpPr>
            <p:cNvPr id="6025" name="Google Shape;6025;p5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7" name="Google Shape;6027;p58"/>
          <p:cNvGrpSpPr/>
          <p:nvPr/>
        </p:nvGrpSpPr>
        <p:grpSpPr>
          <a:xfrm>
            <a:off x="7413923" y="3188827"/>
            <a:ext cx="189489" cy="332132"/>
            <a:chOff x="8370831" y="3202002"/>
            <a:chExt cx="218129" cy="382376"/>
          </a:xfrm>
        </p:grpSpPr>
        <p:sp>
          <p:nvSpPr>
            <p:cNvPr id="6028" name="Google Shape;6028;p5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5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0" name="Google Shape;6030;p58"/>
          <p:cNvGrpSpPr/>
          <p:nvPr/>
        </p:nvGrpSpPr>
        <p:grpSpPr>
          <a:xfrm>
            <a:off x="8137312" y="3599959"/>
            <a:ext cx="309429" cy="267000"/>
            <a:chOff x="6742064" y="3750480"/>
            <a:chExt cx="399315" cy="344560"/>
          </a:xfrm>
        </p:grpSpPr>
        <p:sp>
          <p:nvSpPr>
            <p:cNvPr id="6031" name="Google Shape;6031;p5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5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3" name="Google Shape;6033;p58"/>
          <p:cNvGrpSpPr/>
          <p:nvPr/>
        </p:nvGrpSpPr>
        <p:grpSpPr>
          <a:xfrm>
            <a:off x="7676331" y="3951006"/>
            <a:ext cx="180437" cy="281608"/>
            <a:chOff x="7248525" y="3739696"/>
            <a:chExt cx="230531" cy="359790"/>
          </a:xfrm>
        </p:grpSpPr>
        <p:sp>
          <p:nvSpPr>
            <p:cNvPr id="6034" name="Google Shape;6034;p5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5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6" name="Google Shape;6036;p58"/>
          <p:cNvGrpSpPr/>
          <p:nvPr/>
        </p:nvGrpSpPr>
        <p:grpSpPr>
          <a:xfrm>
            <a:off x="7922251" y="3594231"/>
            <a:ext cx="162896" cy="278710"/>
            <a:chOff x="7601242" y="3729267"/>
            <a:chExt cx="222566" cy="380803"/>
          </a:xfrm>
        </p:grpSpPr>
        <p:sp>
          <p:nvSpPr>
            <p:cNvPr id="6037" name="Google Shape;6037;p5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5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39" name="Google Shape;6039;p58"/>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0" name="Google Shape;6040;p58"/>
          <p:cNvGrpSpPr/>
          <p:nvPr/>
        </p:nvGrpSpPr>
        <p:grpSpPr>
          <a:xfrm>
            <a:off x="7411896" y="3595371"/>
            <a:ext cx="193543" cy="275990"/>
            <a:chOff x="8304647" y="3738687"/>
            <a:chExt cx="225076" cy="320956"/>
          </a:xfrm>
        </p:grpSpPr>
        <p:sp>
          <p:nvSpPr>
            <p:cNvPr id="6041" name="Google Shape;6041;p58"/>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5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4" name="Google Shape;6044;p58"/>
          <p:cNvGrpSpPr/>
          <p:nvPr/>
        </p:nvGrpSpPr>
        <p:grpSpPr>
          <a:xfrm>
            <a:off x="7684389" y="3595371"/>
            <a:ext cx="178492" cy="275990"/>
            <a:chOff x="8615101" y="3738687"/>
            <a:chExt cx="207573" cy="320956"/>
          </a:xfrm>
        </p:grpSpPr>
        <p:sp>
          <p:nvSpPr>
            <p:cNvPr id="6045" name="Google Shape;6045;p58"/>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5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48" name="Google Shape;6048;p58"/>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9" name="Google Shape;6049;p58"/>
          <p:cNvGrpSpPr/>
          <p:nvPr/>
        </p:nvGrpSpPr>
        <p:grpSpPr>
          <a:xfrm>
            <a:off x="7909920" y="3998032"/>
            <a:ext cx="187557" cy="187557"/>
            <a:chOff x="8565775" y="671075"/>
            <a:chExt cx="441000" cy="441000"/>
          </a:xfrm>
        </p:grpSpPr>
        <p:sp>
          <p:nvSpPr>
            <p:cNvPr id="6050" name="Google Shape;6050;p58"/>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58"/>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2" name="Google Shape;6052;p58"/>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58"/>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4" name="Google Shape;6054;p58"/>
          <p:cNvGrpSpPr/>
          <p:nvPr/>
        </p:nvGrpSpPr>
        <p:grpSpPr>
          <a:xfrm>
            <a:off x="6064392" y="3070557"/>
            <a:ext cx="587865" cy="517731"/>
            <a:chOff x="6000718" y="3070557"/>
            <a:chExt cx="587865" cy="517731"/>
          </a:xfrm>
        </p:grpSpPr>
        <p:sp>
          <p:nvSpPr>
            <p:cNvPr id="6055" name="Google Shape;6055;p58"/>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58"/>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58"/>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8"/>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58"/>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58"/>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58"/>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58"/>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58"/>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58"/>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5" name="Google Shape;6065;p58"/>
          <p:cNvGrpSpPr/>
          <p:nvPr/>
        </p:nvGrpSpPr>
        <p:grpSpPr>
          <a:xfrm>
            <a:off x="6079197" y="3714217"/>
            <a:ext cx="557665" cy="516387"/>
            <a:chOff x="6015523" y="3714217"/>
            <a:chExt cx="557665" cy="516387"/>
          </a:xfrm>
        </p:grpSpPr>
        <p:grpSp>
          <p:nvGrpSpPr>
            <p:cNvPr id="6066" name="Google Shape;6066;p58"/>
            <p:cNvGrpSpPr/>
            <p:nvPr/>
          </p:nvGrpSpPr>
          <p:grpSpPr>
            <a:xfrm>
              <a:off x="6036094" y="3716980"/>
              <a:ext cx="529822" cy="510480"/>
              <a:chOff x="3148311" y="-545634"/>
              <a:chExt cx="1006118" cy="969572"/>
            </a:xfrm>
          </p:grpSpPr>
          <p:sp>
            <p:nvSpPr>
              <p:cNvPr id="6067" name="Google Shape;6067;p58"/>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58"/>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58"/>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58"/>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58"/>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58"/>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58"/>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58"/>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58"/>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58"/>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7" name="Google Shape;6077;p58"/>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8" name="Google Shape;6078;p58"/>
          <p:cNvGrpSpPr/>
          <p:nvPr/>
        </p:nvGrpSpPr>
        <p:grpSpPr>
          <a:xfrm>
            <a:off x="6707979" y="3073628"/>
            <a:ext cx="576302" cy="511871"/>
            <a:chOff x="6644304" y="3073628"/>
            <a:chExt cx="576302" cy="511871"/>
          </a:xfrm>
        </p:grpSpPr>
        <p:grpSp>
          <p:nvGrpSpPr>
            <p:cNvPr id="6079" name="Google Shape;6079;p58"/>
            <p:cNvGrpSpPr/>
            <p:nvPr/>
          </p:nvGrpSpPr>
          <p:grpSpPr>
            <a:xfrm>
              <a:off x="6712169" y="3073651"/>
              <a:ext cx="481611" cy="506713"/>
              <a:chOff x="1833536" y="-546641"/>
              <a:chExt cx="914567" cy="962419"/>
            </a:xfrm>
          </p:grpSpPr>
          <p:grpSp>
            <p:nvGrpSpPr>
              <p:cNvPr id="6080" name="Google Shape;6080;p58"/>
              <p:cNvGrpSpPr/>
              <p:nvPr/>
            </p:nvGrpSpPr>
            <p:grpSpPr>
              <a:xfrm>
                <a:off x="1833536" y="-524249"/>
                <a:ext cx="914567" cy="940027"/>
                <a:chOff x="1833536" y="-524249"/>
                <a:chExt cx="914567" cy="940027"/>
              </a:xfrm>
            </p:grpSpPr>
            <p:sp>
              <p:nvSpPr>
                <p:cNvPr id="6081" name="Google Shape;6081;p58"/>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58"/>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58"/>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58"/>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58"/>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86" name="Google Shape;6086;p58"/>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58"/>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58"/>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58"/>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0" name="Google Shape;6090;p5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58"/>
          <p:cNvGrpSpPr/>
          <p:nvPr/>
        </p:nvGrpSpPr>
        <p:grpSpPr>
          <a:xfrm>
            <a:off x="6715725" y="3714143"/>
            <a:ext cx="560636" cy="516497"/>
            <a:chOff x="6652051" y="3714143"/>
            <a:chExt cx="560636" cy="516497"/>
          </a:xfrm>
        </p:grpSpPr>
        <p:grpSp>
          <p:nvGrpSpPr>
            <p:cNvPr id="6092" name="Google Shape;6092;p58"/>
            <p:cNvGrpSpPr/>
            <p:nvPr/>
          </p:nvGrpSpPr>
          <p:grpSpPr>
            <a:xfrm>
              <a:off x="6669657" y="3716715"/>
              <a:ext cx="466768" cy="464314"/>
              <a:chOff x="3139766" y="765669"/>
              <a:chExt cx="886380" cy="881888"/>
            </a:xfrm>
          </p:grpSpPr>
          <p:grpSp>
            <p:nvGrpSpPr>
              <p:cNvPr id="6093" name="Google Shape;6093;p58"/>
              <p:cNvGrpSpPr/>
              <p:nvPr/>
            </p:nvGrpSpPr>
            <p:grpSpPr>
              <a:xfrm>
                <a:off x="3139766" y="765669"/>
                <a:ext cx="886380" cy="881888"/>
                <a:chOff x="3139766" y="765669"/>
                <a:chExt cx="886380" cy="881888"/>
              </a:xfrm>
            </p:grpSpPr>
            <p:sp>
              <p:nvSpPr>
                <p:cNvPr id="6094" name="Google Shape;6094;p58"/>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58"/>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58"/>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58"/>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58"/>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58"/>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8"/>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8"/>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8"/>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3" name="Google Shape;6103;p58"/>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8"/>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58"/>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58"/>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7" name="Google Shape;6107;p58"/>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8" name="Google Shape;6108;p58"/>
          <p:cNvGrpSpPr/>
          <p:nvPr/>
        </p:nvGrpSpPr>
        <p:grpSpPr>
          <a:xfrm>
            <a:off x="726609" y="1192826"/>
            <a:ext cx="2665073" cy="1317140"/>
            <a:chOff x="793334" y="1192826"/>
            <a:chExt cx="2665073" cy="1317140"/>
          </a:xfrm>
        </p:grpSpPr>
        <p:sp>
          <p:nvSpPr>
            <p:cNvPr id="6109" name="Google Shape;6109;p58"/>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58"/>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58"/>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58"/>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58"/>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58"/>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58"/>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58"/>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58"/>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58"/>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58"/>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58"/>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58"/>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58"/>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58"/>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58"/>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58"/>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58"/>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58"/>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58"/>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58"/>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58"/>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58"/>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58"/>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58"/>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58"/>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58"/>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58"/>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58"/>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58"/>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58"/>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58"/>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58"/>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58"/>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58"/>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58"/>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58"/>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8"/>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58"/>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58"/>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58"/>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58"/>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58"/>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58"/>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58"/>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58"/>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58"/>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58"/>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8"/>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58"/>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58"/>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58"/>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58"/>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58"/>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58"/>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58"/>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58"/>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58"/>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58"/>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58"/>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58"/>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58"/>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8"/>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58"/>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58"/>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58"/>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58"/>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58"/>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58"/>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8"/>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58"/>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58"/>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58"/>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8"/>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58"/>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58"/>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58"/>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58"/>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58"/>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58"/>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8"/>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58"/>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58"/>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58"/>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58"/>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58"/>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58"/>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58"/>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58"/>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58"/>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58"/>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58"/>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58"/>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8"/>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58"/>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58"/>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8"/>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8"/>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58"/>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58"/>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8"/>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8"/>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8"/>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8"/>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58"/>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58"/>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58"/>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8"/>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8"/>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58"/>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58"/>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58"/>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58"/>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58"/>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58"/>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58"/>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8"/>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8"/>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58"/>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58"/>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8"/>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58"/>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58"/>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58"/>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8"/>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8"/>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58"/>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58"/>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58"/>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58"/>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58"/>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8"/>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58"/>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58"/>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58"/>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58"/>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58"/>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58"/>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8"/>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8"/>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58"/>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58"/>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58"/>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8"/>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8"/>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8"/>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8"/>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58"/>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58"/>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58"/>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58"/>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58"/>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58"/>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58"/>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58"/>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58"/>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8"/>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8"/>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8"/>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8"/>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8"/>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58"/>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58"/>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58"/>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58"/>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58"/>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58"/>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58"/>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58"/>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58"/>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58"/>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58"/>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58"/>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58"/>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58"/>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58"/>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58"/>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8"/>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8"/>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8"/>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8"/>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58"/>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58"/>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8"/>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58"/>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58"/>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8"/>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58"/>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58"/>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58"/>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58"/>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58"/>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58"/>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58"/>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58"/>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58"/>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58"/>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58"/>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58"/>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58"/>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58"/>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58"/>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58"/>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58"/>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8"/>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58"/>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58"/>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58"/>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58"/>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8"/>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58"/>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58"/>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58"/>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58"/>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58"/>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58"/>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8"/>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58"/>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58"/>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58"/>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58"/>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58"/>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58"/>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8"/>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58"/>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58"/>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58"/>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58"/>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58"/>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8"/>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8"/>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8"/>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8"/>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58"/>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58"/>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58"/>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58"/>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58"/>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8"/>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8"/>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8"/>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8"/>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8"/>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8"/>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58"/>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58"/>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8"/>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58"/>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58"/>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58"/>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58"/>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8"/>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8"/>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8"/>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8"/>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8"/>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8"/>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58"/>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58"/>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58"/>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58"/>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58"/>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58"/>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58"/>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8"/>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8"/>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8"/>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8"/>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8"/>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8"/>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8"/>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8"/>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8"/>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8"/>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8"/>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8"/>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8"/>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8"/>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8"/>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8"/>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8"/>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8"/>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58"/>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58"/>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58"/>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58"/>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58"/>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58"/>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58"/>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58"/>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58"/>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8"/>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58"/>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58"/>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58"/>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8"/>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58"/>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58"/>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8"/>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58"/>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58"/>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58"/>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58"/>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58"/>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58"/>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8"/>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58"/>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58"/>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58"/>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58"/>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8"/>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8"/>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58"/>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58"/>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8"/>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58"/>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58"/>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58"/>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8"/>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58"/>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58"/>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8"/>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8"/>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58"/>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58"/>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58"/>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8"/>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58"/>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58"/>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58"/>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58"/>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8"/>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58"/>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58"/>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58"/>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8"/>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58"/>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58"/>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58"/>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58"/>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58"/>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58"/>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58"/>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8"/>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58"/>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58"/>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8"/>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58"/>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58"/>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8"/>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8"/>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8"/>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8"/>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8"/>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8"/>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8"/>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8"/>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8"/>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8"/>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8"/>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8"/>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8"/>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8"/>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8"/>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58"/>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8"/>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8"/>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8"/>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8"/>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8"/>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8"/>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8"/>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8"/>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8"/>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8"/>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8"/>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8"/>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8"/>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8"/>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8"/>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8"/>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58"/>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58"/>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58"/>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58"/>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8"/>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58"/>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58"/>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58"/>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58"/>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58"/>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8"/>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8"/>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8"/>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58"/>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58"/>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8"/>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58"/>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58"/>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58"/>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58"/>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58"/>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58"/>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8"/>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58"/>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58"/>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58"/>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58"/>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58"/>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58"/>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58"/>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58"/>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58"/>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58"/>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58"/>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58"/>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58"/>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58"/>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58"/>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58"/>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58"/>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58"/>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58"/>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8"/>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8"/>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8"/>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8"/>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8"/>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8"/>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8"/>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8"/>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8"/>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58"/>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58"/>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8"/>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8"/>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58"/>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8"/>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8"/>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8"/>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8"/>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8"/>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8"/>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8"/>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8"/>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8"/>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8"/>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8"/>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8"/>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58"/>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58"/>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8"/>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8"/>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8"/>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8"/>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8"/>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8"/>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8"/>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8"/>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8"/>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8"/>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8"/>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8"/>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8"/>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8"/>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8"/>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8"/>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8"/>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58"/>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8"/>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58"/>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58"/>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8"/>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58"/>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58"/>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58"/>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58"/>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8"/>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8"/>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8"/>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8"/>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58"/>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8"/>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8"/>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8"/>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8"/>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8"/>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8"/>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58"/>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58"/>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8"/>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8"/>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8"/>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8"/>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8"/>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58"/>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8"/>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8"/>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8"/>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8"/>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8"/>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8"/>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58"/>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58"/>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8"/>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8"/>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8"/>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8"/>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58"/>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58"/>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8"/>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8"/>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58"/>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58"/>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8"/>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8"/>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58"/>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58"/>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8"/>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5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8"/>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8"/>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8"/>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58"/>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58"/>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8"/>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8"/>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58"/>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8"/>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58"/>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58"/>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8"/>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58"/>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58"/>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58"/>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58"/>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58"/>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58"/>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58"/>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8"/>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8"/>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58"/>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58"/>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8"/>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58"/>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58"/>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58"/>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58"/>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58"/>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8"/>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8"/>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8"/>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58"/>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58"/>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58"/>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8"/>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58"/>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8"/>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8"/>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58"/>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8"/>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58"/>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58"/>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8"/>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8"/>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58"/>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8"/>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58"/>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58"/>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58"/>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8"/>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8"/>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8"/>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8"/>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8"/>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8"/>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8"/>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8"/>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8"/>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8"/>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8"/>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8"/>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8"/>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58"/>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8"/>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8"/>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8"/>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8"/>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8"/>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8"/>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8"/>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8"/>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8"/>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8"/>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8"/>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58"/>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8"/>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8"/>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8"/>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8"/>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8"/>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58"/>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58"/>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58"/>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8"/>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8"/>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58"/>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58"/>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58"/>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58"/>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58"/>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58"/>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58"/>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8"/>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58"/>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58"/>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58"/>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58"/>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58"/>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58"/>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58"/>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8"/>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58"/>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58"/>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58"/>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58"/>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58"/>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58"/>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58"/>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58"/>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8"/>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58"/>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58"/>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58"/>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58"/>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8"/>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58"/>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58"/>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8"/>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58"/>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58"/>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58"/>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58"/>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58"/>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8"/>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58"/>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58"/>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8"/>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58"/>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8"/>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8"/>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8"/>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58"/>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58"/>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58"/>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58"/>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58"/>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58"/>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8"/>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58"/>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58"/>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58"/>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58"/>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58"/>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8"/>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58"/>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58"/>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58"/>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58"/>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58"/>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58"/>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58"/>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58"/>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58"/>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8"/>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58"/>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58"/>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8"/>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58"/>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58"/>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58"/>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8"/>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8"/>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58"/>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58"/>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8"/>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8"/>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58"/>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58"/>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8"/>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58"/>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58"/>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8"/>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8"/>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58"/>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58"/>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58"/>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58"/>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58"/>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58"/>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8"/>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8"/>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8"/>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8"/>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8"/>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8"/>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8"/>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58"/>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8"/>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8"/>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8"/>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58"/>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8"/>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58"/>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58"/>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8"/>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58"/>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58"/>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58"/>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58"/>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58"/>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8"/>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8"/>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58"/>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58"/>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58"/>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58"/>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8"/>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8"/>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58"/>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58"/>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58"/>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8"/>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58"/>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58"/>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8"/>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58"/>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58"/>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8"/>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58"/>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58"/>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8"/>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58"/>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58"/>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58"/>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58"/>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58"/>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58"/>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58"/>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58"/>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58"/>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58"/>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58"/>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58"/>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58"/>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58"/>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58"/>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58"/>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58"/>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58"/>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58"/>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58"/>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58"/>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58"/>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58"/>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58"/>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58"/>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58"/>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8"/>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58"/>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58"/>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58"/>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58"/>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58"/>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8"/>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58"/>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58"/>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58"/>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58"/>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58"/>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58"/>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58"/>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58"/>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58"/>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58"/>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58"/>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58"/>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8"/>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8"/>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58"/>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58"/>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58"/>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8"/>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8"/>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58"/>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58"/>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58"/>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58"/>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8"/>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8"/>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8"/>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58"/>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58"/>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58"/>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58"/>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58"/>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58"/>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58"/>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58"/>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58"/>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58"/>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58"/>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58"/>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58"/>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58"/>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58"/>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58"/>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58"/>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58"/>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8"/>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8"/>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8"/>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58"/>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58"/>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58"/>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8"/>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8"/>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58"/>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58"/>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58"/>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58"/>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58"/>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58"/>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58"/>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58"/>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58"/>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58"/>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8"/>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58"/>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58"/>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58"/>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58"/>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8"/>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8"/>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58"/>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58"/>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58"/>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8"/>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8"/>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58"/>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58"/>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58"/>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58"/>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58"/>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8"/>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58"/>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58"/>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58"/>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58"/>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58"/>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58"/>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58"/>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58"/>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58"/>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58"/>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58"/>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58"/>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58"/>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58"/>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58"/>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58"/>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58"/>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8"/>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58"/>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58"/>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58"/>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58"/>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58"/>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8"/>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58"/>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58"/>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8"/>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58"/>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58"/>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58"/>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58"/>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8"/>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8"/>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8"/>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8"/>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8"/>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58"/>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58"/>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58"/>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58"/>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8"/>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58"/>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58"/>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58"/>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58"/>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58"/>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58"/>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58"/>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8"/>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58"/>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58"/>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58"/>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58"/>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58"/>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8"/>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58"/>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58"/>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58"/>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58"/>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58"/>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58"/>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58"/>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58"/>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8"/>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8"/>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58"/>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58"/>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8"/>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8"/>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58"/>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58"/>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58"/>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58"/>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58"/>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8"/>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58"/>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58"/>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8"/>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58"/>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58"/>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58"/>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58"/>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58"/>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58"/>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58"/>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58"/>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58"/>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58"/>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8"/>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58"/>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58"/>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58"/>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8"/>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58"/>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58"/>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58"/>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8"/>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8"/>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8"/>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8"/>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58"/>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58"/>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58"/>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58"/>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58"/>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58"/>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58"/>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58"/>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8"/>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58"/>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58"/>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8"/>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58"/>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8"/>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8"/>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8"/>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58"/>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58"/>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8"/>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58"/>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58"/>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8"/>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8"/>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58"/>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8"/>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8"/>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8"/>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58"/>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58"/>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58"/>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8"/>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8"/>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58"/>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8"/>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8"/>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8"/>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8"/>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8"/>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58"/>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58"/>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58"/>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58"/>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8"/>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58"/>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58"/>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58"/>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58"/>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8"/>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8"/>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58"/>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58"/>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8"/>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58"/>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58"/>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8"/>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58"/>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58"/>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58"/>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58"/>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8"/>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58"/>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58"/>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58"/>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8"/>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58"/>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58"/>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8"/>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8"/>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58"/>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58"/>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8"/>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58"/>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58"/>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8"/>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8"/>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8"/>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58"/>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58"/>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8"/>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58"/>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58"/>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58"/>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58"/>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58"/>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58"/>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58"/>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58"/>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58"/>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58"/>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58"/>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8"/>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58"/>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58"/>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58"/>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58"/>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58"/>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58"/>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58"/>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58"/>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58"/>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58"/>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58"/>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58"/>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58"/>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58"/>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58"/>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58"/>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58"/>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58"/>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58"/>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58"/>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58"/>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58"/>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58"/>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58"/>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58"/>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58"/>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58"/>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58"/>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58"/>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8"/>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58"/>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58"/>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58"/>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58"/>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58"/>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58"/>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58"/>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58"/>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58"/>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58"/>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58"/>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58"/>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58"/>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58"/>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58"/>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58"/>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5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58"/>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58"/>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5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58"/>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58"/>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58"/>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58"/>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58"/>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58"/>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58"/>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58"/>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58"/>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58"/>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58"/>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58"/>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58"/>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58"/>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58"/>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8"/>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58"/>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58"/>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58"/>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58"/>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58"/>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58"/>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58"/>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58"/>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58"/>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58"/>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58"/>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58"/>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58"/>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58"/>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58"/>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58"/>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58"/>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58"/>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58"/>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58"/>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8"/>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58"/>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58"/>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58"/>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58"/>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58"/>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8"/>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58"/>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58"/>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58"/>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58"/>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58"/>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58"/>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58"/>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58"/>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58"/>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58"/>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58"/>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58"/>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58"/>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58"/>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58"/>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58"/>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58"/>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58"/>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58"/>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58"/>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58"/>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58"/>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58"/>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58"/>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58"/>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58"/>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58"/>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58"/>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58"/>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58"/>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58"/>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58"/>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58"/>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8"/>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58"/>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58"/>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58"/>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58"/>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58"/>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58"/>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58"/>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58"/>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8"/>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58"/>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58"/>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58"/>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58"/>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58"/>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58"/>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58"/>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58"/>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58"/>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58"/>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58"/>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58"/>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58"/>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58"/>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58"/>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58"/>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58"/>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58"/>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58"/>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58"/>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58"/>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58"/>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58"/>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58"/>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58"/>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58"/>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58"/>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58"/>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58"/>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58"/>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8"/>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58"/>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58"/>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8"/>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58"/>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58"/>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8"/>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8"/>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58"/>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58"/>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58"/>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58"/>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58"/>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58"/>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58"/>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58"/>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58"/>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58"/>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58"/>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58"/>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58"/>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58"/>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58"/>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58"/>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58"/>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58"/>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58"/>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58"/>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58"/>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58"/>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58"/>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58"/>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58"/>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58"/>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58"/>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58"/>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58"/>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58"/>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58"/>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58"/>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58"/>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58"/>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58"/>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58"/>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58"/>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58"/>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58"/>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58"/>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58"/>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58"/>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58"/>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58"/>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58"/>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58"/>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58"/>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8"/>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8"/>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58"/>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58"/>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58"/>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58"/>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58"/>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58"/>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58"/>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58"/>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58"/>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58"/>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58"/>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58"/>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58"/>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58"/>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58"/>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58"/>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58"/>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58"/>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58"/>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58"/>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58"/>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58"/>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58"/>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58"/>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58"/>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58"/>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58"/>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58"/>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58"/>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58"/>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58"/>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58"/>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58"/>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58"/>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58"/>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58"/>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58"/>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58"/>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58"/>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58"/>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58"/>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58"/>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58"/>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58"/>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58"/>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58"/>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58"/>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58"/>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58"/>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58"/>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58"/>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58"/>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58"/>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58"/>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58"/>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58"/>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58"/>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58"/>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58"/>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58"/>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58"/>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58"/>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58"/>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58"/>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58"/>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58"/>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58"/>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58"/>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58"/>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58"/>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58"/>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58"/>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58"/>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58"/>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58"/>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58"/>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58"/>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58"/>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58"/>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58"/>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58"/>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58"/>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58"/>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58"/>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58"/>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58"/>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58"/>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58"/>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58"/>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58"/>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58"/>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58"/>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58"/>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58"/>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58"/>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58"/>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58"/>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58"/>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58"/>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58"/>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58"/>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58"/>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58"/>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58"/>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58"/>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58"/>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58"/>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58"/>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58"/>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58"/>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58"/>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58"/>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58"/>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58"/>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58"/>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58"/>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58"/>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58"/>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58"/>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58"/>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58"/>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58"/>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58"/>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58"/>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58"/>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58"/>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58"/>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58"/>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58"/>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58"/>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58"/>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58"/>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58"/>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58"/>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58"/>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58"/>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58"/>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58"/>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58"/>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58"/>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58"/>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58"/>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58"/>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58"/>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58"/>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58"/>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58"/>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58"/>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58"/>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58"/>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58"/>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58"/>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58"/>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58"/>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58"/>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58"/>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58"/>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58"/>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58"/>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58"/>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58"/>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58"/>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58"/>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58"/>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58"/>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58"/>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58"/>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58"/>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58"/>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58"/>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58"/>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58"/>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58"/>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58"/>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58"/>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58"/>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58"/>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58"/>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58"/>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58"/>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58"/>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58"/>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58"/>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58"/>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58"/>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58"/>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58"/>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58"/>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58"/>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58"/>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58"/>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58"/>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58"/>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58"/>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58"/>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58"/>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58"/>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58"/>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58"/>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58"/>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58"/>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58"/>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58"/>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58"/>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58"/>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58"/>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58"/>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58"/>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58"/>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58"/>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58"/>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58"/>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58"/>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58"/>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58"/>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58"/>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58"/>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58"/>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58"/>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58"/>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58"/>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58"/>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58"/>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58"/>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58"/>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58"/>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58"/>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58"/>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58"/>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58"/>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58"/>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58"/>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58"/>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58"/>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58"/>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58"/>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58"/>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58"/>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58"/>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58"/>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58"/>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58"/>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58"/>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58"/>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58"/>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58"/>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58"/>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58"/>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58"/>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58"/>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58"/>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58"/>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58"/>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58"/>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58"/>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58"/>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58"/>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58"/>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58"/>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58"/>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58"/>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58"/>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58"/>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58"/>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58"/>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58"/>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58"/>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58"/>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58"/>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58"/>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58"/>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58"/>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58"/>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58"/>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58"/>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58"/>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58"/>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58"/>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58"/>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58"/>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58"/>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58"/>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58"/>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58"/>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58"/>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58"/>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58"/>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58"/>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8"/>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58"/>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58"/>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58"/>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58"/>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58"/>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8"/>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58"/>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58"/>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58"/>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58"/>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58"/>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58"/>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58"/>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58"/>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58"/>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58"/>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58"/>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58"/>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58"/>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58"/>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58"/>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58"/>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8"/>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58"/>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58"/>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58"/>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58"/>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58"/>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8"/>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58"/>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58"/>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58"/>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58"/>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58"/>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58"/>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58"/>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58"/>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58"/>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58"/>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58"/>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58"/>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58"/>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58"/>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58"/>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58"/>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58"/>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58"/>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58"/>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58"/>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58"/>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58"/>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58"/>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58"/>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58"/>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58"/>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58"/>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58"/>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58"/>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58"/>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58"/>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58"/>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58"/>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58"/>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58"/>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58"/>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58"/>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58"/>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58"/>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58"/>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58"/>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58"/>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58"/>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58"/>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58"/>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58"/>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58"/>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58"/>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58"/>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58"/>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58"/>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58"/>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58"/>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58"/>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58"/>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58"/>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58"/>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58"/>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58"/>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8"/>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58"/>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58"/>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58"/>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58"/>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58"/>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58"/>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58"/>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58"/>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58"/>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58"/>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8"/>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58"/>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58"/>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58"/>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58"/>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58"/>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58"/>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58"/>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58"/>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58"/>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58"/>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58"/>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8"/>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58"/>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58"/>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58"/>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8"/>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58"/>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58"/>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58"/>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58"/>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8"/>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58"/>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58"/>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58"/>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8"/>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8"/>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58"/>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58"/>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58"/>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58"/>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58"/>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58"/>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8"/>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58"/>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58"/>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58"/>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58"/>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58"/>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58"/>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58"/>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58"/>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58"/>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58"/>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58"/>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8"/>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58"/>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58"/>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58"/>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58"/>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58"/>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58"/>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58"/>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58"/>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8"/>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8"/>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8"/>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8"/>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8"/>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8"/>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58"/>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58"/>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58"/>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58"/>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58"/>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58"/>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58"/>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8"/>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58"/>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58"/>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58"/>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58"/>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58"/>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8"/>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58"/>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58"/>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58"/>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58"/>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58"/>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58"/>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58"/>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58"/>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58"/>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58"/>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58"/>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58"/>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58"/>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58"/>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58"/>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58"/>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58"/>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8"/>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58"/>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58"/>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58"/>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58"/>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58"/>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58"/>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58"/>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8"/>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58"/>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58"/>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8"/>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58"/>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58"/>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8"/>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58"/>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58"/>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58"/>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58"/>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58"/>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58"/>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58"/>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58"/>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58"/>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58"/>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58"/>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58"/>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58"/>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58"/>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58"/>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58"/>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58"/>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58"/>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58"/>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58"/>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58"/>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58"/>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58"/>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58"/>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58"/>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58"/>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58"/>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58"/>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58"/>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58"/>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58"/>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58"/>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58"/>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58"/>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58"/>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58"/>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58"/>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58"/>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58"/>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58"/>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58"/>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58"/>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58"/>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58"/>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58"/>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58"/>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58"/>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58"/>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58"/>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58"/>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58"/>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58"/>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58"/>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58"/>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58"/>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58"/>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58"/>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58"/>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58"/>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8"/>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58"/>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58"/>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58"/>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58"/>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58"/>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58"/>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58"/>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58"/>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58"/>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58"/>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58"/>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8"/>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58"/>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58"/>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58"/>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58"/>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58"/>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58"/>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58"/>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58"/>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58"/>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58"/>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58"/>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58"/>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58"/>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58"/>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58"/>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58"/>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58"/>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58"/>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58"/>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58"/>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58"/>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58"/>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58"/>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8"/>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58"/>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58"/>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58"/>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58"/>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58"/>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58"/>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58"/>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58"/>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58"/>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8"/>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58"/>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58"/>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58"/>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58"/>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58"/>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58"/>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58"/>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8"/>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58"/>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58"/>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58"/>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58"/>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58"/>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58"/>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58"/>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58"/>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58"/>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58"/>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58"/>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58"/>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8"/>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58"/>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58"/>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58"/>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58"/>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58"/>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58"/>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58"/>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58"/>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58"/>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58"/>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58"/>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58"/>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58"/>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58"/>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58"/>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58"/>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58"/>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58"/>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58"/>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58"/>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58"/>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58"/>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58"/>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58"/>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58"/>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58"/>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58"/>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58"/>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58"/>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58"/>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58"/>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58"/>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58"/>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58"/>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58"/>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58"/>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58"/>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58"/>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58"/>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58"/>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58"/>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58"/>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58"/>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58"/>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58"/>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58"/>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8"/>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58"/>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58"/>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58"/>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58"/>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58"/>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58"/>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58"/>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58"/>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58"/>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58"/>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58"/>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58"/>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58"/>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58"/>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58"/>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58"/>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58"/>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58"/>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58"/>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58"/>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58"/>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58"/>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58"/>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58"/>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58"/>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58"/>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58"/>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58"/>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58"/>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58"/>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58"/>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58"/>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8"/>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8"/>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58"/>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58"/>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58"/>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58"/>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58"/>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58"/>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58"/>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58"/>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58"/>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58"/>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58"/>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58"/>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58"/>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58"/>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58"/>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58"/>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58"/>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58"/>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58"/>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58"/>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58"/>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58"/>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58"/>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58"/>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58"/>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58"/>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58"/>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58"/>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58"/>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58"/>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58"/>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58"/>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58"/>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58"/>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58"/>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58"/>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58"/>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58"/>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58"/>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58"/>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58"/>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58"/>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58"/>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58"/>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58"/>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58"/>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58"/>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58"/>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58"/>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58"/>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58"/>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58"/>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58"/>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58"/>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58"/>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58"/>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58"/>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58"/>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58"/>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58"/>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58"/>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58"/>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58"/>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58"/>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58"/>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58"/>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58"/>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58"/>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58"/>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58"/>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8"/>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58"/>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58"/>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58"/>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58"/>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58"/>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58"/>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58"/>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58"/>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58"/>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58"/>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58"/>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58"/>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58"/>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58"/>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58"/>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58"/>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58"/>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58"/>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58"/>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58"/>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58"/>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58"/>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58"/>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58"/>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58"/>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58"/>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58"/>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58"/>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58"/>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58"/>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58"/>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58"/>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58"/>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58"/>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58"/>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58"/>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58"/>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58"/>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58"/>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58"/>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58"/>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58"/>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58"/>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58"/>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58"/>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58"/>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58"/>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58"/>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58"/>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58"/>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58"/>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58"/>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58"/>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58"/>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58"/>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58"/>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58"/>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58"/>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58"/>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58"/>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58"/>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58"/>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58"/>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58"/>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58"/>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58"/>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58"/>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58"/>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58"/>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58"/>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58"/>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58"/>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58"/>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58"/>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58"/>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58"/>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58"/>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58"/>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58"/>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58"/>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58"/>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58"/>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58"/>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58"/>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58"/>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58"/>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58"/>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58"/>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58"/>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58"/>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58"/>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58"/>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58"/>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58"/>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58"/>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58"/>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58"/>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58"/>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58"/>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58"/>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58"/>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58"/>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58"/>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58"/>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58"/>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58"/>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58"/>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58"/>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58"/>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58"/>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58"/>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58"/>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58"/>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58"/>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58"/>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58"/>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58"/>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58"/>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58"/>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58"/>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58"/>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58"/>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58"/>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58"/>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58"/>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58"/>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58"/>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58"/>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58"/>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58"/>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58"/>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58"/>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58"/>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58"/>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58"/>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58"/>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58"/>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58"/>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58"/>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58"/>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58"/>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58"/>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58"/>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58"/>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58"/>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58"/>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58"/>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58"/>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58"/>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58"/>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58"/>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58"/>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58"/>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58"/>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58"/>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58"/>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58"/>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58"/>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58"/>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58"/>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58"/>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58"/>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58"/>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58"/>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58"/>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58"/>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58"/>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58"/>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58"/>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58"/>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58"/>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58"/>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58"/>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58"/>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58"/>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58"/>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58"/>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58"/>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58"/>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58"/>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58"/>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58"/>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58"/>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58"/>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58"/>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58"/>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58"/>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58"/>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58"/>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58"/>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58"/>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58"/>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58"/>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58"/>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58"/>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58"/>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58"/>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58"/>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58"/>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58"/>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58"/>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58"/>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58"/>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58"/>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58"/>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58"/>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58"/>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58"/>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58"/>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58"/>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58"/>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58"/>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58"/>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58"/>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58"/>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58"/>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58"/>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58"/>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58"/>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58"/>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58"/>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58"/>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58"/>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58"/>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58"/>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58"/>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58"/>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58"/>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58"/>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58"/>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58"/>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58"/>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58"/>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58"/>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58"/>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58"/>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58"/>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58"/>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58"/>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58"/>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58"/>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58"/>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58"/>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58"/>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58"/>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58"/>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58"/>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58"/>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58"/>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58"/>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58"/>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58"/>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58"/>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58"/>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58"/>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58"/>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58"/>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58"/>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58"/>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58"/>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58"/>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58"/>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58"/>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58"/>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58"/>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58"/>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58"/>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58"/>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58"/>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58"/>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58"/>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58"/>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58"/>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58"/>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58"/>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58"/>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58"/>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58"/>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58"/>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58"/>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58"/>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58"/>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58"/>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58"/>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58"/>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58"/>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58"/>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58"/>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58"/>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58"/>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58"/>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58"/>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58"/>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58"/>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58"/>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58"/>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58"/>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58"/>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58"/>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58"/>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58"/>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58"/>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58"/>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58"/>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58"/>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58"/>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58"/>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58"/>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58"/>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58"/>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58"/>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58"/>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58"/>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58"/>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58"/>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58"/>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58"/>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58"/>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58"/>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58"/>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58"/>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58"/>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58"/>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58"/>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58"/>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58"/>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58"/>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58"/>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58"/>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58"/>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58"/>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58"/>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58"/>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58"/>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58"/>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58"/>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58"/>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58"/>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58"/>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58"/>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58"/>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58"/>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58"/>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58"/>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58"/>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58"/>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58"/>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58"/>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58"/>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58"/>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58"/>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58"/>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58"/>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58"/>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58"/>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58"/>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58"/>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58"/>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58"/>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58"/>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58"/>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58"/>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58"/>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58"/>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58"/>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58"/>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58"/>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58"/>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58"/>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58"/>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58"/>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58"/>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58"/>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58"/>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58"/>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58"/>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58"/>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58"/>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58"/>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58"/>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58"/>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58"/>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58"/>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58"/>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58"/>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58"/>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58"/>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58"/>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58"/>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58"/>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58"/>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58"/>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58"/>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58"/>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58"/>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58"/>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58"/>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58"/>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58"/>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58"/>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58"/>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58"/>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58"/>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58"/>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58"/>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58"/>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58"/>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58"/>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58"/>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58"/>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58"/>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58"/>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58"/>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58"/>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58"/>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58"/>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58"/>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58"/>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58"/>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58"/>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58"/>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58"/>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58"/>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58"/>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58"/>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58"/>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58"/>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58"/>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58"/>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58"/>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58"/>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58"/>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58"/>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58"/>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58"/>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58"/>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58"/>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58"/>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58"/>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58"/>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58"/>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58"/>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58"/>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58"/>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58"/>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58"/>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58"/>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58"/>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58"/>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58"/>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58"/>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58"/>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58"/>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58"/>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58"/>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58"/>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58"/>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58"/>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58"/>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58"/>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58"/>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58"/>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58"/>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58"/>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58"/>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58"/>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58"/>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58"/>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58"/>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58"/>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58"/>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58"/>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58"/>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58"/>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58"/>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58"/>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58"/>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58"/>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58"/>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58"/>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58"/>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58"/>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58"/>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58"/>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58"/>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58"/>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58"/>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58"/>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58"/>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58"/>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58"/>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58"/>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58"/>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58"/>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58"/>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58"/>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58"/>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58"/>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58"/>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58"/>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58"/>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58"/>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58"/>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58"/>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58"/>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58"/>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58"/>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58"/>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58"/>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58"/>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58"/>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58"/>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58"/>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58"/>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58"/>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58"/>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58"/>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58"/>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58"/>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58"/>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58"/>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58"/>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58"/>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58"/>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58"/>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58"/>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58"/>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58"/>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58"/>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58"/>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58"/>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58"/>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58"/>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58"/>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58"/>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58"/>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58"/>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58"/>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58"/>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58"/>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58"/>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58"/>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58"/>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58"/>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58"/>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58"/>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58"/>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58"/>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58"/>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58"/>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58"/>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58"/>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58"/>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58"/>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58"/>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58"/>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58"/>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58"/>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58"/>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58"/>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58"/>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58"/>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58"/>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58"/>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58"/>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58"/>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58"/>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58"/>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58"/>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58"/>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58"/>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58"/>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58"/>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58"/>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58"/>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58"/>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58"/>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58"/>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58"/>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58"/>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58"/>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58"/>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58"/>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58"/>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58"/>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58"/>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58"/>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58"/>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58"/>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58"/>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58"/>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58"/>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58"/>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58"/>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58"/>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58"/>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58"/>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58"/>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58"/>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58"/>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58"/>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58"/>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58"/>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58"/>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58"/>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58"/>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58"/>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58"/>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58"/>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58"/>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58"/>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58"/>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58"/>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58"/>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58"/>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58"/>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58"/>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58"/>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58"/>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58"/>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58"/>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58"/>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58"/>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58"/>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58"/>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58"/>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58"/>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58"/>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58"/>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58"/>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58"/>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58"/>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58"/>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58"/>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58"/>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58"/>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58"/>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58"/>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58"/>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58"/>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58"/>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58"/>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58"/>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58"/>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58"/>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58"/>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58"/>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58"/>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58"/>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58"/>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58"/>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58"/>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58"/>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58"/>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58"/>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58"/>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58"/>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58"/>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58"/>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58"/>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58"/>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58"/>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58"/>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58"/>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58"/>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58"/>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58"/>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58"/>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58"/>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58"/>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58"/>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58"/>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58"/>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58"/>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58"/>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58"/>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58"/>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58"/>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58"/>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58"/>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58"/>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58"/>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58"/>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58"/>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58"/>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58"/>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58"/>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58"/>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58"/>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58"/>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58"/>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58"/>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58"/>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58"/>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58"/>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58"/>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58"/>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58"/>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58"/>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58"/>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58"/>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58"/>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58"/>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58"/>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58"/>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58"/>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58"/>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58"/>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58"/>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58"/>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58"/>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58"/>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58"/>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58"/>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58"/>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58"/>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58"/>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58"/>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58"/>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58"/>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58"/>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58"/>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58"/>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58"/>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58"/>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58"/>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58"/>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58"/>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58"/>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58"/>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58"/>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58"/>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58"/>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58"/>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58"/>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58"/>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58"/>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58"/>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58"/>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58"/>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58"/>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58"/>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58"/>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58"/>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58"/>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58"/>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58"/>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58"/>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58"/>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58"/>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58"/>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58"/>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58"/>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58"/>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58"/>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58"/>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58"/>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58"/>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58"/>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58"/>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58"/>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58"/>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58"/>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58"/>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58"/>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58"/>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58"/>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58"/>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58"/>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58"/>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58"/>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58"/>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58"/>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58"/>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58"/>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58"/>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58"/>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58"/>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58"/>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58"/>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58"/>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58"/>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58"/>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58"/>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58"/>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58"/>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58"/>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58"/>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58"/>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58"/>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58"/>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58"/>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58"/>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58"/>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58"/>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58"/>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58"/>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58"/>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58"/>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58"/>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58"/>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58"/>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58"/>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58"/>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58"/>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58"/>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58"/>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58"/>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58"/>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58"/>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58"/>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58"/>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58"/>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58"/>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58"/>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58"/>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58"/>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58"/>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58"/>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58"/>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58"/>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58"/>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58"/>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58"/>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58"/>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58"/>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58"/>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58"/>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58"/>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58"/>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58"/>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58"/>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58"/>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58"/>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58"/>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58"/>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58"/>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58"/>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58"/>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58"/>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58"/>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58"/>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58"/>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58"/>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58"/>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58"/>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58"/>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58"/>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58"/>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58"/>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58"/>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58"/>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58"/>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58"/>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58"/>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58"/>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58"/>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58"/>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58"/>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58"/>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58"/>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58"/>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58"/>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58"/>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58"/>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58"/>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58"/>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58"/>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58"/>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58"/>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58"/>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58"/>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58"/>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58"/>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58"/>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58"/>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58"/>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58"/>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58"/>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58"/>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58"/>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58"/>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58"/>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58"/>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58"/>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58"/>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58"/>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58"/>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58"/>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58"/>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58"/>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58"/>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58"/>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58"/>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58"/>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58"/>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58"/>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58"/>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58"/>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58"/>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58"/>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58"/>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58"/>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58"/>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58"/>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58"/>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58"/>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58"/>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58"/>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58"/>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58"/>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58"/>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58"/>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58"/>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58"/>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58"/>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58"/>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58"/>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58"/>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58"/>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58"/>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58"/>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58"/>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58"/>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58"/>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58"/>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58"/>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58"/>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58"/>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58"/>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58"/>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58"/>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58"/>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58"/>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58"/>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58"/>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58"/>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58"/>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58"/>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58"/>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58"/>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58"/>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58"/>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58"/>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58"/>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58"/>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58"/>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58"/>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58"/>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58"/>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58"/>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58"/>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58"/>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58"/>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58"/>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58"/>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58"/>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58"/>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58"/>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58"/>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58"/>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58"/>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58"/>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58"/>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58"/>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58"/>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58"/>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58"/>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58"/>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58"/>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58"/>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58"/>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58"/>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58"/>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58"/>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58"/>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58"/>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58"/>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58"/>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58"/>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58"/>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58"/>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58"/>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58"/>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58"/>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58"/>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58"/>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58"/>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58"/>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58"/>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58"/>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58"/>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58"/>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58"/>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58"/>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58"/>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58"/>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58"/>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58"/>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58"/>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58"/>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58"/>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58"/>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58"/>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58"/>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58"/>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58"/>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58"/>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58"/>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58"/>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58"/>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58"/>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58"/>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58"/>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58"/>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58"/>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58"/>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58"/>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58"/>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58"/>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58"/>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58"/>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58"/>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58"/>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58"/>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58"/>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58"/>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58"/>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58"/>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58"/>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58"/>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58"/>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58"/>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58"/>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58"/>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58"/>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58"/>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58"/>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58"/>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58"/>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58"/>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58"/>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58"/>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58"/>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58"/>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58"/>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58"/>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58"/>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58"/>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58"/>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58"/>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58"/>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58"/>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58"/>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58"/>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58"/>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58"/>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58"/>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58"/>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58"/>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58"/>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58"/>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58"/>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58"/>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58"/>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58"/>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58"/>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58"/>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58"/>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58"/>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58"/>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58"/>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58"/>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58"/>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58"/>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58"/>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58"/>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58"/>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58"/>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58"/>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58"/>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58"/>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58"/>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58"/>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58"/>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58"/>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58"/>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58"/>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58"/>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58"/>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58"/>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58"/>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58"/>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58"/>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58"/>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58"/>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58"/>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58"/>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58"/>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58"/>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58"/>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58"/>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58"/>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58"/>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58"/>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58"/>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58"/>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58"/>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58"/>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58"/>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58"/>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58"/>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58"/>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58"/>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58"/>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58"/>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58"/>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58"/>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58"/>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58"/>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58"/>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58"/>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58"/>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58"/>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58"/>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58"/>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58"/>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58"/>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58"/>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58"/>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58"/>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58"/>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58"/>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58"/>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58"/>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58"/>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58"/>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58"/>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58"/>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58"/>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58"/>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58"/>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58"/>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58"/>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58"/>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58"/>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58"/>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58"/>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58"/>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58"/>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58"/>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58"/>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58"/>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58"/>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58"/>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58"/>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58"/>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58"/>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58"/>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58"/>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58"/>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58"/>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58"/>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58"/>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58"/>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58"/>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58"/>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58"/>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58"/>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58"/>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58"/>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58"/>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58"/>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58"/>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58"/>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58"/>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58"/>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58"/>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58"/>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58"/>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58"/>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58"/>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58"/>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58"/>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58"/>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58"/>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58"/>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58"/>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58"/>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58"/>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58"/>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58"/>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58"/>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58"/>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58"/>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58"/>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58"/>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58"/>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58"/>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58"/>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58"/>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58"/>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58"/>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58"/>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58"/>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58"/>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58"/>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58"/>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58"/>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58"/>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58"/>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58"/>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58"/>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58"/>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58"/>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58"/>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58"/>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58"/>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58"/>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58"/>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58"/>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58"/>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58"/>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58"/>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58"/>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58"/>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58"/>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58"/>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58"/>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58"/>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58"/>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58"/>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58"/>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58"/>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58"/>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58"/>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58"/>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58"/>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58"/>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58"/>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58"/>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58"/>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58"/>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58"/>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58"/>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58"/>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58"/>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58"/>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58"/>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58"/>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58"/>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58"/>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58"/>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58"/>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58"/>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58"/>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58"/>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58"/>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58"/>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58"/>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58"/>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58"/>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58"/>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58"/>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58"/>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58"/>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58"/>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58"/>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58"/>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58"/>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58"/>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58"/>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58"/>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58"/>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58"/>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58"/>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58"/>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58"/>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58"/>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58"/>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58"/>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58"/>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58"/>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58"/>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58"/>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58"/>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58"/>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58"/>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58"/>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58"/>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58"/>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58"/>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58"/>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58"/>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58"/>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58"/>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58"/>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58"/>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58"/>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58"/>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58"/>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58"/>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58"/>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58"/>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58"/>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58"/>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58"/>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58"/>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58"/>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58"/>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58"/>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58"/>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58"/>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58"/>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58"/>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58"/>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58"/>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58"/>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58"/>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58"/>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58"/>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58"/>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58"/>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58"/>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58"/>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58"/>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58"/>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58"/>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58"/>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58"/>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58"/>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58"/>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58"/>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58"/>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58"/>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58"/>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58"/>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58"/>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58"/>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58"/>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58"/>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58"/>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58"/>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58"/>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58"/>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58"/>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58"/>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58"/>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58"/>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58"/>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58"/>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58"/>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58"/>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58"/>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58"/>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58"/>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58"/>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58"/>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58"/>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58"/>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58"/>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58"/>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58"/>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58"/>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58"/>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58"/>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58"/>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58"/>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58"/>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58"/>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58"/>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58"/>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58"/>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58"/>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58"/>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58"/>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58"/>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58"/>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58"/>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58"/>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58"/>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58"/>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58"/>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58"/>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58"/>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58"/>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58"/>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58"/>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58"/>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58"/>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58"/>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58"/>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58"/>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58"/>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58"/>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58"/>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58"/>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58"/>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58"/>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58"/>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58"/>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58"/>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58"/>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58"/>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58"/>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58"/>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58"/>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58"/>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58"/>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58"/>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58"/>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58"/>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58"/>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58"/>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58"/>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58"/>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58"/>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58"/>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58"/>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58"/>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58"/>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58"/>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58"/>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58"/>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58"/>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58"/>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58"/>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58"/>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58"/>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58"/>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58"/>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58"/>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58"/>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58"/>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58"/>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58"/>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58"/>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58"/>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58"/>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58"/>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58"/>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58"/>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58"/>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58"/>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58"/>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58"/>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58"/>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58"/>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58"/>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58"/>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58"/>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58"/>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58"/>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58"/>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58"/>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58"/>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58"/>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58"/>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58"/>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58"/>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58"/>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58"/>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58"/>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58"/>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58"/>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58"/>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58"/>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58"/>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58"/>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58"/>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58"/>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58"/>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58"/>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58"/>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58"/>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58"/>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58"/>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58"/>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58"/>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58"/>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58"/>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58"/>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58"/>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58"/>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58"/>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58"/>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58"/>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58"/>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58"/>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58"/>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58"/>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58"/>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58"/>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58"/>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58"/>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58"/>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58"/>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58"/>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58"/>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58"/>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58"/>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58"/>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58"/>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58"/>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58"/>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58"/>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58"/>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58"/>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58"/>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58"/>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58"/>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58"/>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58"/>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58"/>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58"/>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58"/>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58"/>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58"/>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58"/>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58"/>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58"/>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58"/>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58"/>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58"/>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58"/>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58"/>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58"/>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58"/>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58"/>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58"/>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58"/>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58"/>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58"/>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58"/>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58"/>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58"/>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58"/>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58"/>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58"/>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58"/>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58"/>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58"/>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58"/>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58"/>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58"/>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58"/>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58"/>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58"/>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58"/>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58"/>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58"/>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58"/>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58"/>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58"/>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58"/>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58"/>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58"/>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58"/>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58"/>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58"/>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58"/>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58"/>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58"/>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58"/>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58"/>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58"/>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58"/>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58"/>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58"/>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58"/>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58"/>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58"/>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58"/>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58"/>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58"/>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58"/>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58"/>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58"/>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58"/>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58"/>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58"/>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58"/>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58"/>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58"/>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58"/>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58"/>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58"/>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58"/>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58"/>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58"/>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58"/>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58"/>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58"/>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58"/>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58"/>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58"/>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58"/>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58"/>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58"/>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58"/>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58"/>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58"/>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58"/>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58"/>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58"/>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58"/>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58"/>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58"/>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58"/>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58"/>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58"/>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58"/>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58"/>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58"/>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58"/>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58"/>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58"/>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58"/>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58"/>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58"/>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58"/>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58"/>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58"/>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58"/>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58"/>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58"/>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58"/>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58"/>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58"/>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58"/>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58"/>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58"/>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58"/>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58"/>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58"/>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58"/>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58"/>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58"/>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58"/>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58"/>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58"/>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58"/>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58"/>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58"/>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58"/>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58"/>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58"/>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58"/>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58"/>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58"/>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58"/>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58"/>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58"/>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58"/>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58"/>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58"/>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58"/>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58"/>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58"/>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58"/>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58"/>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58"/>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58"/>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58"/>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58"/>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58"/>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58"/>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58"/>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58"/>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58"/>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58"/>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58"/>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58"/>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58"/>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58"/>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58"/>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58"/>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58"/>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58"/>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58"/>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58"/>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58"/>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58"/>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58"/>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58"/>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58"/>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58"/>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58"/>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58"/>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58"/>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58"/>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58"/>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58"/>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58"/>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58"/>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58"/>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58"/>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58"/>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58"/>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58"/>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58"/>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58"/>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58"/>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58"/>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58"/>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58"/>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58"/>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58"/>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58"/>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58"/>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58"/>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58"/>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58"/>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58"/>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58"/>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58"/>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58"/>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58"/>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58"/>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58"/>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58"/>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58"/>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58"/>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58"/>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58"/>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58"/>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58"/>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58"/>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58"/>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58"/>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58"/>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58"/>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58"/>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58"/>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58"/>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58"/>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58"/>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58"/>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58"/>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58"/>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58"/>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58"/>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58"/>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58"/>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58"/>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58"/>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58"/>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58"/>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58"/>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58"/>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58"/>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58"/>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58"/>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58"/>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58"/>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58"/>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58"/>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58"/>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58"/>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58"/>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58"/>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58"/>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58"/>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58"/>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58"/>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58"/>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58"/>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58"/>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58"/>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58"/>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58"/>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58"/>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58"/>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58"/>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58"/>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58"/>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58"/>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58"/>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58"/>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58"/>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58"/>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58"/>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58"/>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58"/>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58"/>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58"/>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58"/>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58"/>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58"/>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58"/>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58"/>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58"/>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58"/>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58"/>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58"/>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58"/>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58"/>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58"/>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58"/>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58"/>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58"/>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58"/>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58"/>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58"/>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58"/>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58"/>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58"/>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58"/>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58"/>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58"/>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58"/>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58"/>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58"/>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58"/>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58"/>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58"/>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58"/>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58"/>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58"/>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58"/>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58"/>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58"/>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58"/>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58"/>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58"/>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58"/>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58"/>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58"/>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58"/>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58"/>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58"/>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58"/>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58"/>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58"/>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58"/>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58"/>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58"/>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58"/>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58"/>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58"/>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58"/>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58"/>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58"/>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58"/>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58"/>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58"/>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58"/>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58"/>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58"/>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58"/>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58"/>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58"/>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58"/>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58"/>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58"/>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58"/>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58"/>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58"/>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58"/>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58"/>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58"/>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58"/>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58"/>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58"/>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58"/>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58"/>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58"/>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58"/>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58"/>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58"/>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58"/>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58"/>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58"/>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58"/>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58"/>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58"/>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58"/>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58"/>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58"/>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58"/>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58"/>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58"/>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58"/>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58"/>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58"/>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58"/>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58"/>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58"/>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58"/>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58"/>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58"/>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58"/>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58"/>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58"/>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58"/>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58"/>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58"/>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58"/>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58"/>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58"/>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58"/>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58"/>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58"/>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58"/>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58"/>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58"/>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58"/>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58"/>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58"/>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58"/>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58"/>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58"/>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58"/>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58"/>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58"/>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58"/>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58"/>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58"/>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58"/>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58"/>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58"/>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58"/>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58"/>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58"/>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6" name="Google Shape;10076;p58"/>
          <p:cNvGrpSpPr/>
          <p:nvPr/>
        </p:nvGrpSpPr>
        <p:grpSpPr>
          <a:xfrm>
            <a:off x="3597785" y="3065882"/>
            <a:ext cx="2241344" cy="1330656"/>
            <a:chOff x="3597785" y="3065882"/>
            <a:chExt cx="2241344" cy="1330656"/>
          </a:xfrm>
        </p:grpSpPr>
        <p:grpSp>
          <p:nvGrpSpPr>
            <p:cNvPr id="10077" name="Google Shape;10077;p58"/>
            <p:cNvGrpSpPr/>
            <p:nvPr/>
          </p:nvGrpSpPr>
          <p:grpSpPr>
            <a:xfrm>
              <a:off x="5296908" y="3937355"/>
              <a:ext cx="143198" cy="32380"/>
              <a:chOff x="5296908" y="3937355"/>
              <a:chExt cx="143198" cy="32380"/>
            </a:xfrm>
          </p:grpSpPr>
          <p:sp>
            <p:nvSpPr>
              <p:cNvPr id="10078" name="Google Shape;10078;p58"/>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9" name="Google Shape;10079;p58"/>
              <p:cNvGrpSpPr/>
              <p:nvPr/>
            </p:nvGrpSpPr>
            <p:grpSpPr>
              <a:xfrm>
                <a:off x="5402331" y="3937355"/>
                <a:ext cx="37776" cy="32380"/>
                <a:chOff x="5402331" y="3937355"/>
                <a:chExt cx="37776" cy="32380"/>
              </a:xfrm>
            </p:grpSpPr>
            <p:sp>
              <p:nvSpPr>
                <p:cNvPr id="10080" name="Google Shape;10080;p58"/>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58"/>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2" name="Google Shape;10082;p58"/>
              <p:cNvGrpSpPr/>
              <p:nvPr/>
            </p:nvGrpSpPr>
            <p:grpSpPr>
              <a:xfrm>
                <a:off x="5296908" y="3937355"/>
                <a:ext cx="37783" cy="32380"/>
                <a:chOff x="5296908" y="3937355"/>
                <a:chExt cx="37783" cy="32380"/>
              </a:xfrm>
            </p:grpSpPr>
            <p:sp>
              <p:nvSpPr>
                <p:cNvPr id="10083" name="Google Shape;10083;p58"/>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58"/>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85" name="Google Shape;10085;p58"/>
            <p:cNvGrpSpPr/>
            <p:nvPr/>
          </p:nvGrpSpPr>
          <p:grpSpPr>
            <a:xfrm>
              <a:off x="4724163" y="3119631"/>
              <a:ext cx="120838" cy="84218"/>
              <a:chOff x="4724163" y="3119631"/>
              <a:chExt cx="120838" cy="84218"/>
            </a:xfrm>
          </p:grpSpPr>
          <p:grpSp>
            <p:nvGrpSpPr>
              <p:cNvPr id="10086" name="Google Shape;10086;p58"/>
              <p:cNvGrpSpPr/>
              <p:nvPr/>
            </p:nvGrpSpPr>
            <p:grpSpPr>
              <a:xfrm>
                <a:off x="4746712" y="3132773"/>
                <a:ext cx="86869" cy="56424"/>
                <a:chOff x="4746712" y="3132773"/>
                <a:chExt cx="86869" cy="56424"/>
              </a:xfrm>
            </p:grpSpPr>
            <p:sp>
              <p:nvSpPr>
                <p:cNvPr id="10087" name="Google Shape;10087;p58"/>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58"/>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9" name="Google Shape;10089;p58"/>
              <p:cNvGrpSpPr/>
              <p:nvPr/>
            </p:nvGrpSpPr>
            <p:grpSpPr>
              <a:xfrm>
                <a:off x="4773634" y="3143336"/>
                <a:ext cx="37776" cy="32451"/>
                <a:chOff x="4773634" y="3143336"/>
                <a:chExt cx="37776" cy="32451"/>
              </a:xfrm>
            </p:grpSpPr>
            <p:sp>
              <p:nvSpPr>
                <p:cNvPr id="10090" name="Google Shape;10090;p58"/>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58"/>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2" name="Google Shape;10092;p58"/>
              <p:cNvGrpSpPr/>
              <p:nvPr/>
            </p:nvGrpSpPr>
            <p:grpSpPr>
              <a:xfrm>
                <a:off x="4724163" y="3131248"/>
                <a:ext cx="37776" cy="32459"/>
                <a:chOff x="4724163" y="3131248"/>
                <a:chExt cx="37776" cy="32459"/>
              </a:xfrm>
            </p:grpSpPr>
            <p:sp>
              <p:nvSpPr>
                <p:cNvPr id="10093" name="Google Shape;10093;p58"/>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58"/>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58"/>
              <p:cNvGrpSpPr/>
              <p:nvPr/>
            </p:nvGrpSpPr>
            <p:grpSpPr>
              <a:xfrm>
                <a:off x="4755081" y="3176054"/>
                <a:ext cx="32357" cy="27795"/>
                <a:chOff x="4755081" y="3176054"/>
                <a:chExt cx="32357" cy="27795"/>
              </a:xfrm>
            </p:grpSpPr>
            <p:sp>
              <p:nvSpPr>
                <p:cNvPr id="10096" name="Google Shape;10096;p58"/>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58"/>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8" name="Google Shape;10098;p58"/>
              <p:cNvGrpSpPr/>
              <p:nvPr/>
            </p:nvGrpSpPr>
            <p:grpSpPr>
              <a:xfrm>
                <a:off x="4812550" y="3119631"/>
                <a:ext cx="32451" cy="27803"/>
                <a:chOff x="4812550" y="3119631"/>
                <a:chExt cx="32451" cy="27803"/>
              </a:xfrm>
            </p:grpSpPr>
            <p:sp>
              <p:nvSpPr>
                <p:cNvPr id="10099" name="Google Shape;10099;p58"/>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58"/>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01" name="Google Shape;10101;p58"/>
            <p:cNvGrpSpPr/>
            <p:nvPr/>
          </p:nvGrpSpPr>
          <p:grpSpPr>
            <a:xfrm>
              <a:off x="5382826" y="4027197"/>
              <a:ext cx="268967" cy="250422"/>
              <a:chOff x="5382826" y="4027197"/>
              <a:chExt cx="268967" cy="250422"/>
            </a:xfrm>
          </p:grpSpPr>
          <p:grpSp>
            <p:nvGrpSpPr>
              <p:cNvPr id="10102" name="Google Shape;10102;p58"/>
              <p:cNvGrpSpPr/>
              <p:nvPr/>
            </p:nvGrpSpPr>
            <p:grpSpPr>
              <a:xfrm>
                <a:off x="5405280" y="4042510"/>
                <a:ext cx="237570" cy="218647"/>
                <a:chOff x="5405280" y="4042510"/>
                <a:chExt cx="237570" cy="218647"/>
              </a:xfrm>
            </p:grpSpPr>
            <p:sp>
              <p:nvSpPr>
                <p:cNvPr id="10103" name="Google Shape;10103;p58"/>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58"/>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58"/>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58"/>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58"/>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58"/>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9" name="Google Shape;10109;p58"/>
              <p:cNvGrpSpPr/>
              <p:nvPr/>
            </p:nvGrpSpPr>
            <p:grpSpPr>
              <a:xfrm>
                <a:off x="5382826" y="4125549"/>
                <a:ext cx="37776" cy="32380"/>
                <a:chOff x="5382826" y="4125549"/>
                <a:chExt cx="37776" cy="32380"/>
              </a:xfrm>
            </p:grpSpPr>
            <p:sp>
              <p:nvSpPr>
                <p:cNvPr id="10110" name="Google Shape;10110;p58"/>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58"/>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58"/>
              <p:cNvGrpSpPr/>
              <p:nvPr/>
            </p:nvGrpSpPr>
            <p:grpSpPr>
              <a:xfrm>
                <a:off x="5475680" y="4195587"/>
                <a:ext cx="37783" cy="32364"/>
                <a:chOff x="5475680" y="4195587"/>
                <a:chExt cx="37783" cy="32364"/>
              </a:xfrm>
            </p:grpSpPr>
            <p:sp>
              <p:nvSpPr>
                <p:cNvPr id="10113" name="Google Shape;10113;p58"/>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58"/>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58"/>
              <p:cNvGrpSpPr/>
              <p:nvPr/>
            </p:nvGrpSpPr>
            <p:grpSpPr>
              <a:xfrm>
                <a:off x="5532575" y="4027197"/>
                <a:ext cx="33308" cy="32262"/>
                <a:chOff x="5532575" y="4027197"/>
                <a:chExt cx="33308" cy="32262"/>
              </a:xfrm>
            </p:grpSpPr>
            <p:sp>
              <p:nvSpPr>
                <p:cNvPr id="10116" name="Google Shape;10116;p58"/>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58"/>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8" name="Google Shape;10118;p58"/>
              <p:cNvGrpSpPr/>
              <p:nvPr/>
            </p:nvGrpSpPr>
            <p:grpSpPr>
              <a:xfrm>
                <a:off x="5590706" y="4245348"/>
                <a:ext cx="33497" cy="32270"/>
                <a:chOff x="5590706" y="4245348"/>
                <a:chExt cx="33497" cy="32270"/>
              </a:xfrm>
            </p:grpSpPr>
            <p:sp>
              <p:nvSpPr>
                <p:cNvPr id="10119" name="Google Shape;10119;p58"/>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58"/>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1" name="Google Shape;10121;p58"/>
              <p:cNvGrpSpPr/>
              <p:nvPr/>
            </p:nvGrpSpPr>
            <p:grpSpPr>
              <a:xfrm>
                <a:off x="5618681" y="4109677"/>
                <a:ext cx="33112" cy="32357"/>
                <a:chOff x="5618681" y="4109677"/>
                <a:chExt cx="33112" cy="32357"/>
              </a:xfrm>
            </p:grpSpPr>
            <p:sp>
              <p:nvSpPr>
                <p:cNvPr id="10122" name="Google Shape;10122;p58"/>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58"/>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58"/>
              <p:cNvGrpSpPr/>
              <p:nvPr/>
            </p:nvGrpSpPr>
            <p:grpSpPr>
              <a:xfrm>
                <a:off x="5479298" y="4128262"/>
                <a:ext cx="31405" cy="26906"/>
                <a:chOff x="5479298" y="4128262"/>
                <a:chExt cx="31405" cy="26906"/>
              </a:xfrm>
            </p:grpSpPr>
            <p:sp>
              <p:nvSpPr>
                <p:cNvPr id="10125" name="Google Shape;10125;p58"/>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58"/>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7" name="Google Shape;10127;p58"/>
              <p:cNvGrpSpPr/>
              <p:nvPr/>
            </p:nvGrpSpPr>
            <p:grpSpPr>
              <a:xfrm>
                <a:off x="5582903" y="4180116"/>
                <a:ext cx="31499" cy="26898"/>
                <a:chOff x="5582903" y="4180116"/>
                <a:chExt cx="31499" cy="26898"/>
              </a:xfrm>
            </p:grpSpPr>
            <p:sp>
              <p:nvSpPr>
                <p:cNvPr id="10128" name="Google Shape;10128;p58"/>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58"/>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30" name="Google Shape;10130;p58"/>
            <p:cNvGrpSpPr/>
            <p:nvPr/>
          </p:nvGrpSpPr>
          <p:grpSpPr>
            <a:xfrm>
              <a:off x="3977681" y="3230323"/>
              <a:ext cx="94584" cy="84085"/>
              <a:chOff x="3977681" y="3230323"/>
              <a:chExt cx="94584" cy="84085"/>
            </a:xfrm>
          </p:grpSpPr>
          <p:grpSp>
            <p:nvGrpSpPr>
              <p:cNvPr id="10131" name="Google Shape;10131;p58"/>
              <p:cNvGrpSpPr/>
              <p:nvPr/>
            </p:nvGrpSpPr>
            <p:grpSpPr>
              <a:xfrm>
                <a:off x="4000135" y="3243041"/>
                <a:ext cx="59570" cy="57186"/>
                <a:chOff x="4000135" y="3243041"/>
                <a:chExt cx="59570" cy="57186"/>
              </a:xfrm>
            </p:grpSpPr>
            <p:sp>
              <p:nvSpPr>
                <p:cNvPr id="10132" name="Google Shape;10132;p58"/>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58"/>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58"/>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5" name="Google Shape;10135;p58"/>
              <p:cNvGrpSpPr/>
              <p:nvPr/>
            </p:nvGrpSpPr>
            <p:grpSpPr>
              <a:xfrm>
                <a:off x="3977681" y="3245872"/>
                <a:ext cx="37783" cy="32380"/>
                <a:chOff x="3977681" y="3245872"/>
                <a:chExt cx="37783" cy="32380"/>
              </a:xfrm>
            </p:grpSpPr>
            <p:sp>
              <p:nvSpPr>
                <p:cNvPr id="10136" name="Google Shape;10136;p58"/>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58"/>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8" name="Google Shape;10138;p58"/>
              <p:cNvGrpSpPr/>
              <p:nvPr/>
            </p:nvGrpSpPr>
            <p:grpSpPr>
              <a:xfrm>
                <a:off x="4040860" y="3262672"/>
                <a:ext cx="31405" cy="27001"/>
                <a:chOff x="4040860" y="3262672"/>
                <a:chExt cx="31405" cy="27001"/>
              </a:xfrm>
            </p:grpSpPr>
            <p:sp>
              <p:nvSpPr>
                <p:cNvPr id="10139" name="Google Shape;10139;p58"/>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58"/>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1" name="Google Shape;10141;p58"/>
              <p:cNvGrpSpPr/>
              <p:nvPr/>
            </p:nvGrpSpPr>
            <p:grpSpPr>
              <a:xfrm>
                <a:off x="4021072" y="3230323"/>
                <a:ext cx="31397" cy="26906"/>
                <a:chOff x="4021072" y="3230323"/>
                <a:chExt cx="31397" cy="26906"/>
              </a:xfrm>
            </p:grpSpPr>
            <p:sp>
              <p:nvSpPr>
                <p:cNvPr id="10142" name="Google Shape;10142;p58"/>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58"/>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4" name="Google Shape;10144;p58"/>
              <p:cNvGrpSpPr/>
              <p:nvPr/>
            </p:nvGrpSpPr>
            <p:grpSpPr>
              <a:xfrm>
                <a:off x="4001472" y="3287462"/>
                <a:ext cx="31499" cy="26945"/>
                <a:chOff x="4001472" y="3287462"/>
                <a:chExt cx="31499" cy="26945"/>
              </a:xfrm>
            </p:grpSpPr>
            <p:sp>
              <p:nvSpPr>
                <p:cNvPr id="10145" name="Google Shape;10145;p58"/>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58"/>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47" name="Google Shape;10147;p58"/>
            <p:cNvGrpSpPr/>
            <p:nvPr/>
          </p:nvGrpSpPr>
          <p:grpSpPr>
            <a:xfrm>
              <a:off x="4084715" y="3258865"/>
              <a:ext cx="184961" cy="137268"/>
              <a:chOff x="4084715" y="3258865"/>
              <a:chExt cx="184961" cy="137268"/>
            </a:xfrm>
          </p:grpSpPr>
          <p:grpSp>
            <p:nvGrpSpPr>
              <p:cNvPr id="10148" name="Google Shape;10148;p58"/>
              <p:cNvGrpSpPr/>
              <p:nvPr/>
            </p:nvGrpSpPr>
            <p:grpSpPr>
              <a:xfrm>
                <a:off x="4107453" y="3271583"/>
                <a:ext cx="153470" cy="110275"/>
                <a:chOff x="4107453" y="3271583"/>
                <a:chExt cx="153470" cy="110275"/>
              </a:xfrm>
            </p:grpSpPr>
            <p:sp>
              <p:nvSpPr>
                <p:cNvPr id="10149" name="Google Shape;10149;p58"/>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58"/>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58"/>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58"/>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3" name="Google Shape;10153;p58"/>
              <p:cNvGrpSpPr/>
              <p:nvPr/>
            </p:nvGrpSpPr>
            <p:grpSpPr>
              <a:xfrm>
                <a:off x="4136947" y="3258865"/>
                <a:ext cx="31499" cy="27001"/>
                <a:chOff x="4136947" y="3258865"/>
                <a:chExt cx="31499" cy="27001"/>
              </a:xfrm>
            </p:grpSpPr>
            <p:sp>
              <p:nvSpPr>
                <p:cNvPr id="10154" name="Google Shape;10154;p58"/>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58"/>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58"/>
              <p:cNvGrpSpPr/>
              <p:nvPr/>
            </p:nvGrpSpPr>
            <p:grpSpPr>
              <a:xfrm>
                <a:off x="4084715" y="3266478"/>
                <a:ext cx="31468" cy="26898"/>
                <a:chOff x="4084715" y="3266478"/>
                <a:chExt cx="31468" cy="26898"/>
              </a:xfrm>
            </p:grpSpPr>
            <p:sp>
              <p:nvSpPr>
                <p:cNvPr id="10157" name="Google Shape;10157;p58"/>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58"/>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58"/>
              <p:cNvGrpSpPr/>
              <p:nvPr/>
            </p:nvGrpSpPr>
            <p:grpSpPr>
              <a:xfrm>
                <a:off x="4159213" y="3279849"/>
                <a:ext cx="31405" cy="26945"/>
                <a:chOff x="4159213" y="3279849"/>
                <a:chExt cx="31405" cy="26945"/>
              </a:xfrm>
            </p:grpSpPr>
            <p:sp>
              <p:nvSpPr>
                <p:cNvPr id="10160" name="Google Shape;10160;p58"/>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58"/>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58"/>
              <p:cNvGrpSpPr/>
              <p:nvPr/>
            </p:nvGrpSpPr>
            <p:grpSpPr>
              <a:xfrm>
                <a:off x="4201550" y="3266502"/>
                <a:ext cx="31405" cy="26883"/>
                <a:chOff x="4201550" y="3266502"/>
                <a:chExt cx="31405" cy="26883"/>
              </a:xfrm>
            </p:grpSpPr>
            <p:sp>
              <p:nvSpPr>
                <p:cNvPr id="10163" name="Google Shape;10163;p58"/>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58"/>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58"/>
              <p:cNvGrpSpPr/>
              <p:nvPr/>
            </p:nvGrpSpPr>
            <p:grpSpPr>
              <a:xfrm>
                <a:off x="4201550" y="3338278"/>
                <a:ext cx="31405" cy="26930"/>
                <a:chOff x="4201550" y="3338278"/>
                <a:chExt cx="31405" cy="26930"/>
              </a:xfrm>
            </p:grpSpPr>
            <p:sp>
              <p:nvSpPr>
                <p:cNvPr id="10166" name="Google Shape;10166;p58"/>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58"/>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58"/>
              <p:cNvGrpSpPr/>
              <p:nvPr/>
            </p:nvGrpSpPr>
            <p:grpSpPr>
              <a:xfrm>
                <a:off x="4238272" y="3369132"/>
                <a:ext cx="31405" cy="27001"/>
                <a:chOff x="4238272" y="3369132"/>
                <a:chExt cx="31405" cy="27001"/>
              </a:xfrm>
            </p:grpSpPr>
            <p:sp>
              <p:nvSpPr>
                <p:cNvPr id="10169" name="Google Shape;10169;p58"/>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58"/>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1" name="Google Shape;10171;p58"/>
            <p:cNvGrpSpPr/>
            <p:nvPr/>
          </p:nvGrpSpPr>
          <p:grpSpPr>
            <a:xfrm>
              <a:off x="4068639" y="3200169"/>
              <a:ext cx="77643" cy="37272"/>
              <a:chOff x="4068639" y="3200169"/>
              <a:chExt cx="77643" cy="37272"/>
            </a:xfrm>
          </p:grpSpPr>
          <p:sp>
            <p:nvSpPr>
              <p:cNvPr id="10172" name="Google Shape;10172;p58"/>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3" name="Google Shape;10173;p58"/>
              <p:cNvGrpSpPr/>
              <p:nvPr/>
            </p:nvGrpSpPr>
            <p:grpSpPr>
              <a:xfrm>
                <a:off x="4114878" y="3200169"/>
                <a:ext cx="31405" cy="26993"/>
                <a:chOff x="4114878" y="3200169"/>
                <a:chExt cx="31405" cy="26993"/>
              </a:xfrm>
            </p:grpSpPr>
            <p:sp>
              <p:nvSpPr>
                <p:cNvPr id="10174" name="Google Shape;10174;p58"/>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58"/>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58"/>
              <p:cNvGrpSpPr/>
              <p:nvPr/>
            </p:nvGrpSpPr>
            <p:grpSpPr>
              <a:xfrm>
                <a:off x="4068639" y="3210535"/>
                <a:ext cx="31499" cy="26906"/>
                <a:chOff x="4068639" y="3210535"/>
                <a:chExt cx="31499" cy="26906"/>
              </a:xfrm>
            </p:grpSpPr>
            <p:sp>
              <p:nvSpPr>
                <p:cNvPr id="10177" name="Google Shape;10177;p58"/>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58"/>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9" name="Google Shape;10179;p58"/>
            <p:cNvGrpSpPr/>
            <p:nvPr/>
          </p:nvGrpSpPr>
          <p:grpSpPr>
            <a:xfrm>
              <a:off x="3869702" y="3066935"/>
              <a:ext cx="382664" cy="190294"/>
              <a:chOff x="3869702" y="3066935"/>
              <a:chExt cx="382664" cy="190294"/>
            </a:xfrm>
          </p:grpSpPr>
          <p:grpSp>
            <p:nvGrpSpPr>
              <p:cNvPr id="10180" name="Google Shape;10180;p58"/>
              <p:cNvGrpSpPr/>
              <p:nvPr/>
            </p:nvGrpSpPr>
            <p:grpSpPr>
              <a:xfrm>
                <a:off x="3888633" y="3082351"/>
                <a:ext cx="351172" cy="160698"/>
                <a:chOff x="3888633" y="3082351"/>
                <a:chExt cx="351172" cy="160698"/>
              </a:xfrm>
            </p:grpSpPr>
            <p:sp>
              <p:nvSpPr>
                <p:cNvPr id="10181" name="Google Shape;10181;p58"/>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58"/>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58"/>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58"/>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58"/>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58"/>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58"/>
              <p:cNvGrpSpPr/>
              <p:nvPr/>
            </p:nvGrpSpPr>
            <p:grpSpPr>
              <a:xfrm>
                <a:off x="4143703" y="3066935"/>
                <a:ext cx="37783" cy="32357"/>
                <a:chOff x="4143703" y="3066935"/>
                <a:chExt cx="37783" cy="32357"/>
              </a:xfrm>
            </p:grpSpPr>
            <p:sp>
              <p:nvSpPr>
                <p:cNvPr id="10188" name="Google Shape;10188;p58"/>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58"/>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0" name="Google Shape;10190;p58"/>
              <p:cNvGrpSpPr/>
              <p:nvPr/>
            </p:nvGrpSpPr>
            <p:grpSpPr>
              <a:xfrm>
                <a:off x="4044565" y="3103563"/>
                <a:ext cx="37783" cy="32451"/>
                <a:chOff x="4044565" y="3103563"/>
                <a:chExt cx="37783" cy="32451"/>
              </a:xfrm>
            </p:grpSpPr>
            <p:sp>
              <p:nvSpPr>
                <p:cNvPr id="10191" name="Google Shape;10191;p58"/>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58"/>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58"/>
              <p:cNvGrpSpPr/>
              <p:nvPr/>
            </p:nvGrpSpPr>
            <p:grpSpPr>
              <a:xfrm>
                <a:off x="4017454" y="3188237"/>
                <a:ext cx="37776" cy="32357"/>
                <a:chOff x="4017454" y="3188237"/>
                <a:chExt cx="37776" cy="32357"/>
              </a:xfrm>
            </p:grpSpPr>
            <p:sp>
              <p:nvSpPr>
                <p:cNvPr id="10194" name="Google Shape;10194;p58"/>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58"/>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6" name="Google Shape;10196;p58"/>
              <p:cNvGrpSpPr/>
              <p:nvPr/>
            </p:nvGrpSpPr>
            <p:grpSpPr>
              <a:xfrm>
                <a:off x="3921548" y="3157509"/>
                <a:ext cx="37783" cy="32357"/>
                <a:chOff x="3921548" y="3157509"/>
                <a:chExt cx="37783" cy="32357"/>
              </a:xfrm>
            </p:grpSpPr>
            <p:sp>
              <p:nvSpPr>
                <p:cNvPr id="10197" name="Google Shape;10197;p58"/>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58"/>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58"/>
              <p:cNvGrpSpPr/>
              <p:nvPr/>
            </p:nvGrpSpPr>
            <p:grpSpPr>
              <a:xfrm>
                <a:off x="3939056" y="3211620"/>
                <a:ext cx="37783" cy="32380"/>
                <a:chOff x="3939056" y="3211620"/>
                <a:chExt cx="37783" cy="32380"/>
              </a:xfrm>
            </p:grpSpPr>
            <p:sp>
              <p:nvSpPr>
                <p:cNvPr id="10200" name="Google Shape;10200;p58"/>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58"/>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2" name="Google Shape;10202;p58"/>
              <p:cNvGrpSpPr/>
              <p:nvPr/>
            </p:nvGrpSpPr>
            <p:grpSpPr>
              <a:xfrm>
                <a:off x="4176240" y="3136965"/>
                <a:ext cx="31405" cy="26930"/>
                <a:chOff x="4176240" y="3136965"/>
                <a:chExt cx="31405" cy="26930"/>
              </a:xfrm>
            </p:grpSpPr>
            <p:sp>
              <p:nvSpPr>
                <p:cNvPr id="10203" name="Google Shape;10203;p58"/>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58"/>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5" name="Google Shape;10205;p58"/>
              <p:cNvGrpSpPr/>
              <p:nvPr/>
            </p:nvGrpSpPr>
            <p:grpSpPr>
              <a:xfrm>
                <a:off x="4133148" y="3152593"/>
                <a:ext cx="31499" cy="27001"/>
                <a:chOff x="4133148" y="3152593"/>
                <a:chExt cx="31499" cy="27001"/>
              </a:xfrm>
            </p:grpSpPr>
            <p:sp>
              <p:nvSpPr>
                <p:cNvPr id="10206" name="Google Shape;10206;p58"/>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58"/>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58"/>
              <p:cNvGrpSpPr/>
              <p:nvPr/>
            </p:nvGrpSpPr>
            <p:grpSpPr>
              <a:xfrm>
                <a:off x="4220866" y="3073534"/>
                <a:ext cx="31499" cy="26898"/>
                <a:chOff x="4220866" y="3073534"/>
                <a:chExt cx="31499" cy="26898"/>
              </a:xfrm>
            </p:grpSpPr>
            <p:sp>
              <p:nvSpPr>
                <p:cNvPr id="10209" name="Google Shape;10209;p58"/>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58"/>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1" name="Google Shape;10211;p58"/>
              <p:cNvGrpSpPr/>
              <p:nvPr/>
            </p:nvGrpSpPr>
            <p:grpSpPr>
              <a:xfrm>
                <a:off x="3869702" y="3230323"/>
                <a:ext cx="31499" cy="26906"/>
                <a:chOff x="3869702" y="3230323"/>
                <a:chExt cx="31499" cy="26906"/>
              </a:xfrm>
            </p:grpSpPr>
            <p:sp>
              <p:nvSpPr>
                <p:cNvPr id="10212" name="Google Shape;10212;p58"/>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58"/>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14" name="Google Shape;10214;p58"/>
            <p:cNvGrpSpPr/>
            <p:nvPr/>
          </p:nvGrpSpPr>
          <p:grpSpPr>
            <a:xfrm>
              <a:off x="4271383" y="3065882"/>
              <a:ext cx="304556" cy="341663"/>
              <a:chOff x="4271383" y="3065882"/>
              <a:chExt cx="304556" cy="341663"/>
            </a:xfrm>
          </p:grpSpPr>
          <p:grpSp>
            <p:nvGrpSpPr>
              <p:cNvPr id="10215" name="Google Shape;10215;p58"/>
              <p:cNvGrpSpPr/>
              <p:nvPr/>
            </p:nvGrpSpPr>
            <p:grpSpPr>
              <a:xfrm>
                <a:off x="4293838" y="3078639"/>
                <a:ext cx="269353" cy="311973"/>
                <a:chOff x="4293838" y="3078639"/>
                <a:chExt cx="269353" cy="311973"/>
              </a:xfrm>
            </p:grpSpPr>
            <p:sp>
              <p:nvSpPr>
                <p:cNvPr id="10216" name="Google Shape;10216;p58"/>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58"/>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58"/>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58"/>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58"/>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58"/>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58"/>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58"/>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58"/>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58"/>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58"/>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58"/>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58"/>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58"/>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58"/>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58"/>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58"/>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3" name="Google Shape;10233;p58"/>
              <p:cNvGrpSpPr/>
              <p:nvPr/>
            </p:nvGrpSpPr>
            <p:grpSpPr>
              <a:xfrm>
                <a:off x="4538164" y="3342061"/>
                <a:ext cx="37776" cy="32380"/>
                <a:chOff x="4538164" y="3342061"/>
                <a:chExt cx="37776" cy="32380"/>
              </a:xfrm>
            </p:grpSpPr>
            <p:sp>
              <p:nvSpPr>
                <p:cNvPr id="10234" name="Google Shape;10234;p58"/>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58"/>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58"/>
              <p:cNvGrpSpPr/>
              <p:nvPr/>
            </p:nvGrpSpPr>
            <p:grpSpPr>
              <a:xfrm>
                <a:off x="4271383" y="3194742"/>
                <a:ext cx="37783" cy="32420"/>
                <a:chOff x="4271383" y="3194742"/>
                <a:chExt cx="37783" cy="32420"/>
              </a:xfrm>
            </p:grpSpPr>
            <p:sp>
              <p:nvSpPr>
                <p:cNvPr id="10237" name="Google Shape;10237;p58"/>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58"/>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9" name="Google Shape;10239;p58"/>
              <p:cNvGrpSpPr/>
              <p:nvPr/>
            </p:nvGrpSpPr>
            <p:grpSpPr>
              <a:xfrm>
                <a:off x="4284416" y="3084058"/>
                <a:ext cx="37783" cy="32357"/>
                <a:chOff x="4284416" y="3084058"/>
                <a:chExt cx="37783" cy="32357"/>
              </a:xfrm>
            </p:grpSpPr>
            <p:sp>
              <p:nvSpPr>
                <p:cNvPr id="10240" name="Google Shape;10240;p58"/>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58"/>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2" name="Google Shape;10242;p58"/>
              <p:cNvGrpSpPr/>
              <p:nvPr/>
            </p:nvGrpSpPr>
            <p:grpSpPr>
              <a:xfrm>
                <a:off x="4478697" y="3297561"/>
                <a:ext cx="37776" cy="32451"/>
                <a:chOff x="4478697" y="3297561"/>
                <a:chExt cx="37776" cy="32451"/>
              </a:xfrm>
            </p:grpSpPr>
            <p:sp>
              <p:nvSpPr>
                <p:cNvPr id="10243" name="Google Shape;10243;p58"/>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58"/>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5" name="Google Shape;10245;p58"/>
              <p:cNvGrpSpPr/>
              <p:nvPr/>
            </p:nvGrpSpPr>
            <p:grpSpPr>
              <a:xfrm>
                <a:off x="4411813" y="3331711"/>
                <a:ext cx="37776" cy="32451"/>
                <a:chOff x="4411813" y="3331711"/>
                <a:chExt cx="37776" cy="32451"/>
              </a:xfrm>
            </p:grpSpPr>
            <p:sp>
              <p:nvSpPr>
                <p:cNvPr id="10246" name="Google Shape;10246;p58"/>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58"/>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58"/>
              <p:cNvGrpSpPr/>
              <p:nvPr/>
            </p:nvGrpSpPr>
            <p:grpSpPr>
              <a:xfrm>
                <a:off x="4337984" y="3375188"/>
                <a:ext cx="37776" cy="32357"/>
                <a:chOff x="4337984" y="3375188"/>
                <a:chExt cx="37776" cy="32357"/>
              </a:xfrm>
            </p:grpSpPr>
            <p:sp>
              <p:nvSpPr>
                <p:cNvPr id="10249" name="Google Shape;10249;p58"/>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58"/>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58"/>
              <p:cNvGrpSpPr/>
              <p:nvPr/>
            </p:nvGrpSpPr>
            <p:grpSpPr>
              <a:xfrm>
                <a:off x="4494867" y="3090530"/>
                <a:ext cx="37878" cy="32451"/>
                <a:chOff x="4494867" y="3090530"/>
                <a:chExt cx="37878" cy="32451"/>
              </a:xfrm>
            </p:grpSpPr>
            <p:sp>
              <p:nvSpPr>
                <p:cNvPr id="10252" name="Google Shape;10252;p58"/>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58"/>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58"/>
              <p:cNvGrpSpPr/>
              <p:nvPr/>
            </p:nvGrpSpPr>
            <p:grpSpPr>
              <a:xfrm>
                <a:off x="4525124" y="3207774"/>
                <a:ext cx="37783" cy="32420"/>
                <a:chOff x="4525124" y="3207774"/>
                <a:chExt cx="37783" cy="32420"/>
              </a:xfrm>
            </p:grpSpPr>
            <p:sp>
              <p:nvSpPr>
                <p:cNvPr id="10255" name="Google Shape;10255;p58"/>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58"/>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7" name="Google Shape;10257;p58"/>
              <p:cNvGrpSpPr/>
              <p:nvPr/>
            </p:nvGrpSpPr>
            <p:grpSpPr>
              <a:xfrm>
                <a:off x="4440544" y="3176479"/>
                <a:ext cx="31499" cy="26898"/>
                <a:chOff x="4440544" y="3176479"/>
                <a:chExt cx="31499" cy="26898"/>
              </a:xfrm>
            </p:grpSpPr>
            <p:sp>
              <p:nvSpPr>
                <p:cNvPr id="10258" name="Google Shape;10258;p58"/>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58"/>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0" name="Google Shape;10260;p58"/>
              <p:cNvGrpSpPr/>
              <p:nvPr/>
            </p:nvGrpSpPr>
            <p:grpSpPr>
              <a:xfrm>
                <a:off x="4350545" y="3156400"/>
                <a:ext cx="31405" cy="27001"/>
                <a:chOff x="4350545" y="3156400"/>
                <a:chExt cx="31405" cy="27001"/>
              </a:xfrm>
            </p:grpSpPr>
            <p:sp>
              <p:nvSpPr>
                <p:cNvPr id="10261" name="Google Shape;10261;p58"/>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58"/>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58"/>
              <p:cNvGrpSpPr/>
              <p:nvPr/>
            </p:nvGrpSpPr>
            <p:grpSpPr>
              <a:xfrm>
                <a:off x="4376703" y="3255058"/>
                <a:ext cx="31405" cy="27001"/>
                <a:chOff x="4376703" y="3255058"/>
                <a:chExt cx="31405" cy="27001"/>
              </a:xfrm>
            </p:grpSpPr>
            <p:sp>
              <p:nvSpPr>
                <p:cNvPr id="10264" name="Google Shape;10264;p58"/>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58"/>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58"/>
              <p:cNvGrpSpPr/>
              <p:nvPr/>
            </p:nvGrpSpPr>
            <p:grpSpPr>
              <a:xfrm>
                <a:off x="4331322" y="3283656"/>
                <a:ext cx="31405" cy="26945"/>
                <a:chOff x="4331322" y="3283656"/>
                <a:chExt cx="31405" cy="26945"/>
              </a:xfrm>
            </p:grpSpPr>
            <p:sp>
              <p:nvSpPr>
                <p:cNvPr id="10267" name="Google Shape;10267;p58"/>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58"/>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58"/>
              <p:cNvGrpSpPr/>
              <p:nvPr/>
            </p:nvGrpSpPr>
            <p:grpSpPr>
              <a:xfrm>
                <a:off x="4380510" y="3065882"/>
                <a:ext cx="31405" cy="26938"/>
                <a:chOff x="4380510" y="3065882"/>
                <a:chExt cx="31405" cy="26938"/>
              </a:xfrm>
            </p:grpSpPr>
            <p:sp>
              <p:nvSpPr>
                <p:cNvPr id="10270" name="Google Shape;10270;p58"/>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58"/>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72" name="Google Shape;10272;p58"/>
            <p:cNvGrpSpPr/>
            <p:nvPr/>
          </p:nvGrpSpPr>
          <p:grpSpPr>
            <a:xfrm>
              <a:off x="4558998" y="3188237"/>
              <a:ext cx="1280131" cy="1052746"/>
              <a:chOff x="4558998" y="3188237"/>
              <a:chExt cx="1280131" cy="1052746"/>
            </a:xfrm>
          </p:grpSpPr>
          <p:sp>
            <p:nvSpPr>
              <p:cNvPr id="10273" name="Google Shape;10273;p58"/>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4" name="Google Shape;10274;p58"/>
              <p:cNvGrpSpPr/>
              <p:nvPr/>
            </p:nvGrpSpPr>
            <p:grpSpPr>
              <a:xfrm>
                <a:off x="4579164" y="3203653"/>
                <a:ext cx="1244833" cy="1020397"/>
                <a:chOff x="4579164" y="3203653"/>
                <a:chExt cx="1244833" cy="1020397"/>
              </a:xfrm>
            </p:grpSpPr>
            <p:sp>
              <p:nvSpPr>
                <p:cNvPr id="10275" name="Google Shape;10275;p58"/>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58"/>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7" name="Google Shape;10277;p58"/>
                <p:cNvGrpSpPr/>
                <p:nvPr/>
              </p:nvGrpSpPr>
              <p:grpSpPr>
                <a:xfrm>
                  <a:off x="4579164" y="3203653"/>
                  <a:ext cx="1244833" cy="1020397"/>
                  <a:chOff x="4579164" y="3203653"/>
                  <a:chExt cx="1244833" cy="1020397"/>
                </a:xfrm>
              </p:grpSpPr>
              <p:sp>
                <p:nvSpPr>
                  <p:cNvPr id="10278" name="Google Shape;10278;p58"/>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58"/>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0" name="Google Shape;10280;p58"/>
                  <p:cNvGrpSpPr/>
                  <p:nvPr/>
                </p:nvGrpSpPr>
                <p:grpSpPr>
                  <a:xfrm>
                    <a:off x="4579164" y="3203653"/>
                    <a:ext cx="1244833" cy="1020397"/>
                    <a:chOff x="4579164" y="3203653"/>
                    <a:chExt cx="1244833" cy="1020397"/>
                  </a:xfrm>
                </p:grpSpPr>
                <p:sp>
                  <p:nvSpPr>
                    <p:cNvPr id="10281" name="Google Shape;10281;p58"/>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58"/>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58"/>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58"/>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58"/>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58"/>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58"/>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58"/>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9" name="Google Shape;10289;p58"/>
                    <p:cNvGrpSpPr/>
                    <p:nvPr/>
                  </p:nvGrpSpPr>
                  <p:grpSpPr>
                    <a:xfrm>
                      <a:off x="4579164" y="3203653"/>
                      <a:ext cx="1244833" cy="1020397"/>
                      <a:chOff x="4579164" y="3203653"/>
                      <a:chExt cx="1244833" cy="1020397"/>
                    </a:xfrm>
                  </p:grpSpPr>
                  <p:sp>
                    <p:nvSpPr>
                      <p:cNvPr id="10290" name="Google Shape;10290;p58"/>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58"/>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58"/>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58"/>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58"/>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58"/>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58"/>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58"/>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58"/>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58"/>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58"/>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58"/>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58"/>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58"/>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4" name="Google Shape;10304;p58"/>
                      <p:cNvGrpSpPr/>
                      <p:nvPr/>
                    </p:nvGrpSpPr>
                    <p:grpSpPr>
                      <a:xfrm>
                        <a:off x="4579164" y="3203653"/>
                        <a:ext cx="1244833" cy="1020397"/>
                        <a:chOff x="4579164" y="3203653"/>
                        <a:chExt cx="1244833" cy="1020397"/>
                      </a:xfrm>
                    </p:grpSpPr>
                    <p:sp>
                      <p:nvSpPr>
                        <p:cNvPr id="10305" name="Google Shape;10305;p58"/>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58"/>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58"/>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58"/>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58"/>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58"/>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58"/>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58"/>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58"/>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58"/>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58"/>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58"/>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58"/>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58"/>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58"/>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58"/>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58"/>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58"/>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58"/>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58"/>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58"/>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58"/>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58"/>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58"/>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9" name="Google Shape;10329;p58"/>
                        <p:cNvGrpSpPr/>
                        <p:nvPr/>
                      </p:nvGrpSpPr>
                      <p:grpSpPr>
                        <a:xfrm>
                          <a:off x="4579164" y="3203653"/>
                          <a:ext cx="1244833" cy="1020397"/>
                          <a:chOff x="4579164" y="3203653"/>
                          <a:chExt cx="1244833" cy="1020397"/>
                        </a:xfrm>
                      </p:grpSpPr>
                      <p:sp>
                        <p:nvSpPr>
                          <p:cNvPr id="10330" name="Google Shape;10330;p58"/>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1" name="Google Shape;10331;p58"/>
                          <p:cNvGrpSpPr/>
                          <p:nvPr/>
                        </p:nvGrpSpPr>
                        <p:grpSpPr>
                          <a:xfrm>
                            <a:off x="4579164" y="3203653"/>
                            <a:ext cx="1244833" cy="1020397"/>
                            <a:chOff x="4579164" y="3203653"/>
                            <a:chExt cx="1244833" cy="1020397"/>
                          </a:xfrm>
                        </p:grpSpPr>
                        <p:sp>
                          <p:nvSpPr>
                            <p:cNvPr id="10332" name="Google Shape;10332;p58"/>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58"/>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58"/>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58"/>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58"/>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58"/>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58"/>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9" name="Google Shape;10339;p58"/>
                            <p:cNvGrpSpPr/>
                            <p:nvPr/>
                          </p:nvGrpSpPr>
                          <p:grpSpPr>
                            <a:xfrm>
                              <a:off x="4579164" y="3203653"/>
                              <a:ext cx="1244833" cy="1020397"/>
                              <a:chOff x="4579164" y="3203653"/>
                              <a:chExt cx="1244833" cy="1020397"/>
                            </a:xfrm>
                          </p:grpSpPr>
                          <p:sp>
                            <p:nvSpPr>
                              <p:cNvPr id="10340" name="Google Shape;10340;p58"/>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58"/>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58"/>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58"/>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58"/>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58"/>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58"/>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58"/>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58"/>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58"/>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58"/>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58"/>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58"/>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3" name="Google Shape;10353;p58"/>
                              <p:cNvGrpSpPr/>
                              <p:nvPr/>
                            </p:nvGrpSpPr>
                            <p:grpSpPr>
                              <a:xfrm>
                                <a:off x="4579164" y="3203653"/>
                                <a:ext cx="1244833" cy="1020397"/>
                                <a:chOff x="4579164" y="3203653"/>
                                <a:chExt cx="1244833" cy="1020397"/>
                              </a:xfrm>
                            </p:grpSpPr>
                            <p:sp>
                              <p:nvSpPr>
                                <p:cNvPr id="10354" name="Google Shape;10354;p58"/>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58"/>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58"/>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58"/>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58"/>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58"/>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58"/>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1" name="Google Shape;10361;p58"/>
                                <p:cNvGrpSpPr/>
                                <p:nvPr/>
                              </p:nvGrpSpPr>
                              <p:grpSpPr>
                                <a:xfrm>
                                  <a:off x="4579164" y="3203653"/>
                                  <a:ext cx="1244833" cy="1020397"/>
                                  <a:chOff x="4579164" y="3203653"/>
                                  <a:chExt cx="1244833" cy="1020397"/>
                                </a:xfrm>
                              </p:grpSpPr>
                              <p:sp>
                                <p:nvSpPr>
                                  <p:cNvPr id="10362" name="Google Shape;10362;p58"/>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58"/>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58"/>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58"/>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58"/>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7" name="Google Shape;10367;p58"/>
                                  <p:cNvGrpSpPr/>
                                  <p:nvPr/>
                                </p:nvGrpSpPr>
                                <p:grpSpPr>
                                  <a:xfrm>
                                    <a:off x="4579164" y="3203653"/>
                                    <a:ext cx="1244833" cy="1020397"/>
                                    <a:chOff x="4579164" y="3203653"/>
                                    <a:chExt cx="1244833" cy="1020397"/>
                                  </a:xfrm>
                                </p:grpSpPr>
                                <p:sp>
                                  <p:nvSpPr>
                                    <p:cNvPr id="10368" name="Google Shape;10368;p58"/>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58"/>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58"/>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58"/>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0372" name="Google Shape;10372;p58"/>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58"/>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58"/>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375" name="Google Shape;10375;p58"/>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0376" name="Google Shape;10376;p58"/>
              <p:cNvGrpSpPr/>
              <p:nvPr/>
            </p:nvGrpSpPr>
            <p:grpSpPr>
              <a:xfrm>
                <a:off x="4595437" y="3598775"/>
                <a:ext cx="37776" cy="32451"/>
                <a:chOff x="4595437" y="3598775"/>
                <a:chExt cx="37776" cy="32451"/>
              </a:xfrm>
            </p:grpSpPr>
            <p:sp>
              <p:nvSpPr>
                <p:cNvPr id="10377" name="Google Shape;10377;p58"/>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58"/>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9" name="Google Shape;10379;p58"/>
              <p:cNvGrpSpPr/>
              <p:nvPr/>
            </p:nvGrpSpPr>
            <p:grpSpPr>
              <a:xfrm>
                <a:off x="4641864" y="3524443"/>
                <a:ext cx="37776" cy="32380"/>
                <a:chOff x="4641864" y="3524443"/>
                <a:chExt cx="37776" cy="32380"/>
              </a:xfrm>
            </p:grpSpPr>
            <p:sp>
              <p:nvSpPr>
                <p:cNvPr id="10380" name="Google Shape;10380;p58"/>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58"/>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2" name="Google Shape;10382;p58"/>
              <p:cNvGrpSpPr/>
              <p:nvPr/>
            </p:nvGrpSpPr>
            <p:grpSpPr>
              <a:xfrm>
                <a:off x="4648431" y="3893901"/>
                <a:ext cx="37776" cy="32357"/>
                <a:chOff x="4648431" y="3893901"/>
                <a:chExt cx="37776" cy="32357"/>
              </a:xfrm>
            </p:grpSpPr>
            <p:sp>
              <p:nvSpPr>
                <p:cNvPr id="10383" name="Google Shape;10383;p58"/>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58"/>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5" name="Google Shape;10385;p58"/>
              <p:cNvGrpSpPr/>
              <p:nvPr/>
            </p:nvGrpSpPr>
            <p:grpSpPr>
              <a:xfrm>
                <a:off x="4567752" y="3722908"/>
                <a:ext cx="37870" cy="32380"/>
                <a:chOff x="4567752" y="3722908"/>
                <a:chExt cx="37870" cy="32380"/>
              </a:xfrm>
            </p:grpSpPr>
            <p:sp>
              <p:nvSpPr>
                <p:cNvPr id="10386" name="Google Shape;10386;p58"/>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58"/>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8" name="Google Shape;10388;p58"/>
              <p:cNvGrpSpPr/>
              <p:nvPr/>
            </p:nvGrpSpPr>
            <p:grpSpPr>
              <a:xfrm>
                <a:off x="4617506" y="3652052"/>
                <a:ext cx="37783" cy="32357"/>
                <a:chOff x="4617506" y="3652052"/>
                <a:chExt cx="37783" cy="32357"/>
              </a:xfrm>
            </p:grpSpPr>
            <p:sp>
              <p:nvSpPr>
                <p:cNvPr id="10389" name="Google Shape;10389;p58"/>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58"/>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1" name="Google Shape;10391;p58"/>
              <p:cNvGrpSpPr/>
              <p:nvPr/>
            </p:nvGrpSpPr>
            <p:grpSpPr>
              <a:xfrm>
                <a:off x="4739005" y="3554149"/>
                <a:ext cx="37870" cy="32357"/>
                <a:chOff x="4739005" y="3554149"/>
                <a:chExt cx="37870" cy="32357"/>
              </a:xfrm>
            </p:grpSpPr>
            <p:sp>
              <p:nvSpPr>
                <p:cNvPr id="10392" name="Google Shape;10392;p58"/>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58"/>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4" name="Google Shape;10394;p58"/>
              <p:cNvGrpSpPr/>
              <p:nvPr/>
            </p:nvGrpSpPr>
            <p:grpSpPr>
              <a:xfrm>
                <a:off x="4806557" y="3630258"/>
                <a:ext cx="37776" cy="32364"/>
                <a:chOff x="4806557" y="3630258"/>
                <a:chExt cx="37776" cy="32364"/>
              </a:xfrm>
            </p:grpSpPr>
            <p:sp>
              <p:nvSpPr>
                <p:cNvPr id="10395" name="Google Shape;10395;p58"/>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58"/>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7" name="Google Shape;10397;p58"/>
              <p:cNvGrpSpPr/>
              <p:nvPr/>
            </p:nvGrpSpPr>
            <p:grpSpPr>
              <a:xfrm>
                <a:off x="4737007" y="4004357"/>
                <a:ext cx="37870" cy="32357"/>
                <a:chOff x="4737007" y="4004357"/>
                <a:chExt cx="37870" cy="32357"/>
              </a:xfrm>
            </p:grpSpPr>
            <p:sp>
              <p:nvSpPr>
                <p:cNvPr id="10398" name="Google Shape;10398;p58"/>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58"/>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58"/>
              <p:cNvGrpSpPr/>
              <p:nvPr/>
            </p:nvGrpSpPr>
            <p:grpSpPr>
              <a:xfrm>
                <a:off x="4773634" y="4208627"/>
                <a:ext cx="37776" cy="32357"/>
                <a:chOff x="4773634" y="4208627"/>
                <a:chExt cx="37776" cy="32357"/>
              </a:xfrm>
            </p:grpSpPr>
            <p:sp>
              <p:nvSpPr>
                <p:cNvPr id="10401" name="Google Shape;10401;p58"/>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58"/>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58"/>
              <p:cNvGrpSpPr/>
              <p:nvPr/>
            </p:nvGrpSpPr>
            <p:grpSpPr>
              <a:xfrm>
                <a:off x="4888282" y="4074764"/>
                <a:ext cx="37776" cy="32451"/>
                <a:chOff x="4888282" y="4074764"/>
                <a:chExt cx="37776" cy="32451"/>
              </a:xfrm>
            </p:grpSpPr>
            <p:sp>
              <p:nvSpPr>
                <p:cNvPr id="10404" name="Google Shape;10404;p58"/>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58"/>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6" name="Google Shape;10406;p58"/>
              <p:cNvGrpSpPr/>
              <p:nvPr/>
            </p:nvGrpSpPr>
            <p:grpSpPr>
              <a:xfrm>
                <a:off x="4901315" y="3804271"/>
                <a:ext cx="37776" cy="32364"/>
                <a:chOff x="4901315" y="3804271"/>
                <a:chExt cx="37776" cy="32364"/>
              </a:xfrm>
            </p:grpSpPr>
            <p:sp>
              <p:nvSpPr>
                <p:cNvPr id="10407" name="Google Shape;10407;p58"/>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58"/>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58"/>
              <p:cNvGrpSpPr/>
              <p:nvPr/>
            </p:nvGrpSpPr>
            <p:grpSpPr>
              <a:xfrm>
                <a:off x="4866394" y="3715035"/>
                <a:ext cx="37846" cy="32357"/>
                <a:chOff x="4866394" y="3715035"/>
                <a:chExt cx="37846" cy="32357"/>
              </a:xfrm>
            </p:grpSpPr>
            <p:sp>
              <p:nvSpPr>
                <p:cNvPr id="10410" name="Google Shape;10410;p58"/>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58"/>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2" name="Google Shape;10412;p58"/>
              <p:cNvGrpSpPr/>
              <p:nvPr/>
            </p:nvGrpSpPr>
            <p:grpSpPr>
              <a:xfrm>
                <a:off x="4979233" y="3839798"/>
                <a:ext cx="37878" cy="32420"/>
                <a:chOff x="4979233" y="3839798"/>
                <a:chExt cx="37878" cy="32420"/>
              </a:xfrm>
            </p:grpSpPr>
            <p:sp>
              <p:nvSpPr>
                <p:cNvPr id="10413" name="Google Shape;10413;p58"/>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58"/>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5" name="Google Shape;10415;p58"/>
              <p:cNvGrpSpPr/>
              <p:nvPr/>
            </p:nvGrpSpPr>
            <p:grpSpPr>
              <a:xfrm>
                <a:off x="4790662" y="3679147"/>
                <a:ext cx="37783" cy="32380"/>
                <a:chOff x="4790662" y="3679147"/>
                <a:chExt cx="37783" cy="32380"/>
              </a:xfrm>
            </p:grpSpPr>
            <p:sp>
              <p:nvSpPr>
                <p:cNvPr id="10416" name="Google Shape;10416;p58"/>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58"/>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8" name="Google Shape;10418;p58"/>
              <p:cNvGrpSpPr/>
              <p:nvPr/>
            </p:nvGrpSpPr>
            <p:grpSpPr>
              <a:xfrm>
                <a:off x="4857263" y="3557861"/>
                <a:ext cx="37776" cy="32357"/>
                <a:chOff x="4857263" y="3557861"/>
                <a:chExt cx="37776" cy="32357"/>
              </a:xfrm>
            </p:grpSpPr>
            <p:sp>
              <p:nvSpPr>
                <p:cNvPr id="10419" name="Google Shape;10419;p58"/>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58"/>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1" name="Google Shape;10421;p58"/>
              <p:cNvGrpSpPr/>
              <p:nvPr/>
            </p:nvGrpSpPr>
            <p:grpSpPr>
              <a:xfrm>
                <a:off x="4883902" y="3648033"/>
                <a:ext cx="37783" cy="32380"/>
                <a:chOff x="4883902" y="3648033"/>
                <a:chExt cx="37783" cy="32380"/>
              </a:xfrm>
            </p:grpSpPr>
            <p:sp>
              <p:nvSpPr>
                <p:cNvPr id="10422" name="Google Shape;10422;p58"/>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58"/>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58"/>
              <p:cNvGrpSpPr/>
              <p:nvPr/>
            </p:nvGrpSpPr>
            <p:grpSpPr>
              <a:xfrm>
                <a:off x="4907780" y="3347220"/>
                <a:ext cx="37878" cy="32357"/>
                <a:chOff x="4907780" y="3347220"/>
                <a:chExt cx="37878" cy="32357"/>
              </a:xfrm>
            </p:grpSpPr>
            <p:sp>
              <p:nvSpPr>
                <p:cNvPr id="10425" name="Google Shape;10425;p58"/>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58"/>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7" name="Google Shape;10427;p58"/>
              <p:cNvGrpSpPr/>
              <p:nvPr/>
            </p:nvGrpSpPr>
            <p:grpSpPr>
              <a:xfrm>
                <a:off x="5065048" y="3738150"/>
                <a:ext cx="37783" cy="32364"/>
                <a:chOff x="5065048" y="3738150"/>
                <a:chExt cx="37783" cy="32364"/>
              </a:xfrm>
            </p:grpSpPr>
            <p:sp>
              <p:nvSpPr>
                <p:cNvPr id="10428" name="Google Shape;10428;p58"/>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58"/>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58"/>
              <p:cNvGrpSpPr/>
              <p:nvPr/>
            </p:nvGrpSpPr>
            <p:grpSpPr>
              <a:xfrm>
                <a:off x="5071616" y="3284615"/>
                <a:ext cx="37783" cy="32357"/>
                <a:chOff x="5071616" y="3284615"/>
                <a:chExt cx="37783" cy="32357"/>
              </a:xfrm>
            </p:grpSpPr>
            <p:sp>
              <p:nvSpPr>
                <p:cNvPr id="10431" name="Google Shape;10431;p58"/>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58"/>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3" name="Google Shape;10433;p58"/>
              <p:cNvGrpSpPr/>
              <p:nvPr/>
            </p:nvGrpSpPr>
            <p:grpSpPr>
              <a:xfrm>
                <a:off x="5389291" y="3759921"/>
                <a:ext cx="37783" cy="32380"/>
                <a:chOff x="5389291" y="3759921"/>
                <a:chExt cx="37783" cy="32380"/>
              </a:xfrm>
            </p:grpSpPr>
            <p:sp>
              <p:nvSpPr>
                <p:cNvPr id="10434" name="Google Shape;10434;p58"/>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58"/>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58"/>
              <p:cNvGrpSpPr/>
              <p:nvPr/>
            </p:nvGrpSpPr>
            <p:grpSpPr>
              <a:xfrm>
                <a:off x="5431534" y="3632932"/>
                <a:ext cx="37878" cy="32451"/>
                <a:chOff x="5431534" y="3632932"/>
                <a:chExt cx="37878" cy="32451"/>
              </a:xfrm>
            </p:grpSpPr>
            <p:sp>
              <p:nvSpPr>
                <p:cNvPr id="10437" name="Google Shape;10437;p58"/>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58"/>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58"/>
              <p:cNvGrpSpPr/>
              <p:nvPr/>
            </p:nvGrpSpPr>
            <p:grpSpPr>
              <a:xfrm>
                <a:off x="5540755" y="3544829"/>
                <a:ext cx="37783" cy="32357"/>
                <a:chOff x="5540755" y="3544829"/>
                <a:chExt cx="37783" cy="32357"/>
              </a:xfrm>
            </p:grpSpPr>
            <p:sp>
              <p:nvSpPr>
                <p:cNvPr id="10440" name="Google Shape;10440;p58"/>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58"/>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2" name="Google Shape;10442;p58"/>
              <p:cNvGrpSpPr/>
              <p:nvPr/>
            </p:nvGrpSpPr>
            <p:grpSpPr>
              <a:xfrm>
                <a:off x="5579293" y="3412107"/>
                <a:ext cx="37776" cy="32357"/>
                <a:chOff x="5579293" y="3412107"/>
                <a:chExt cx="37776" cy="32357"/>
              </a:xfrm>
            </p:grpSpPr>
            <p:sp>
              <p:nvSpPr>
                <p:cNvPr id="10443" name="Google Shape;10443;p58"/>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58"/>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58"/>
              <p:cNvGrpSpPr/>
              <p:nvPr/>
            </p:nvGrpSpPr>
            <p:grpSpPr>
              <a:xfrm>
                <a:off x="5801346" y="3284615"/>
                <a:ext cx="37783" cy="32357"/>
                <a:chOff x="5801346" y="3284615"/>
                <a:chExt cx="37783" cy="32357"/>
              </a:xfrm>
            </p:grpSpPr>
            <p:sp>
              <p:nvSpPr>
                <p:cNvPr id="10446" name="Google Shape;10446;p58"/>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58"/>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8" name="Google Shape;10448;p58"/>
              <p:cNvGrpSpPr/>
              <p:nvPr/>
            </p:nvGrpSpPr>
            <p:grpSpPr>
              <a:xfrm>
                <a:off x="5763578" y="3399067"/>
                <a:ext cx="37776" cy="32364"/>
                <a:chOff x="5763578" y="3399067"/>
                <a:chExt cx="37776" cy="32364"/>
              </a:xfrm>
            </p:grpSpPr>
            <p:sp>
              <p:nvSpPr>
                <p:cNvPr id="10449" name="Google Shape;10449;p58"/>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58"/>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1" name="Google Shape;10451;p58"/>
              <p:cNvGrpSpPr/>
              <p:nvPr/>
            </p:nvGrpSpPr>
            <p:grpSpPr>
              <a:xfrm>
                <a:off x="5395858" y="3230952"/>
                <a:ext cx="37776" cy="32364"/>
                <a:chOff x="5395858" y="3230952"/>
                <a:chExt cx="37776" cy="32364"/>
              </a:xfrm>
            </p:grpSpPr>
            <p:sp>
              <p:nvSpPr>
                <p:cNvPr id="10452" name="Google Shape;10452;p58"/>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58"/>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4" name="Google Shape;10454;p58"/>
              <p:cNvGrpSpPr/>
              <p:nvPr/>
            </p:nvGrpSpPr>
            <p:grpSpPr>
              <a:xfrm>
                <a:off x="5264088" y="3188237"/>
                <a:ext cx="37776" cy="32357"/>
                <a:chOff x="5264088" y="3188237"/>
                <a:chExt cx="37776" cy="32357"/>
              </a:xfrm>
            </p:grpSpPr>
            <p:sp>
              <p:nvSpPr>
                <p:cNvPr id="10455" name="Google Shape;10455;p58"/>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58"/>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7" name="Google Shape;10457;p58"/>
              <p:cNvGrpSpPr/>
              <p:nvPr/>
            </p:nvGrpSpPr>
            <p:grpSpPr>
              <a:xfrm>
                <a:off x="5585758" y="3237425"/>
                <a:ext cx="37878" cy="32357"/>
                <a:chOff x="5585758" y="3237425"/>
                <a:chExt cx="37878" cy="32357"/>
              </a:xfrm>
            </p:grpSpPr>
            <p:sp>
              <p:nvSpPr>
                <p:cNvPr id="10458" name="Google Shape;10458;p58"/>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58"/>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0" name="Google Shape;10460;p58"/>
              <p:cNvGrpSpPr/>
              <p:nvPr/>
            </p:nvGrpSpPr>
            <p:grpSpPr>
              <a:xfrm>
                <a:off x="4874196" y="3291088"/>
                <a:ext cx="37878" cy="32451"/>
                <a:chOff x="4874196" y="3291088"/>
                <a:chExt cx="37878" cy="32451"/>
              </a:xfrm>
            </p:grpSpPr>
            <p:sp>
              <p:nvSpPr>
                <p:cNvPr id="10461" name="Google Shape;10461;p58"/>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58"/>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3" name="Google Shape;10463;p58"/>
              <p:cNvGrpSpPr/>
              <p:nvPr/>
            </p:nvGrpSpPr>
            <p:grpSpPr>
              <a:xfrm>
                <a:off x="5197770" y="3785466"/>
                <a:ext cx="37783" cy="32427"/>
                <a:chOff x="5197770" y="3785466"/>
                <a:chExt cx="37783" cy="32427"/>
              </a:xfrm>
            </p:grpSpPr>
            <p:sp>
              <p:nvSpPr>
                <p:cNvPr id="10464" name="Google Shape;10464;p58"/>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58"/>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6" name="Google Shape;10466;p58"/>
              <p:cNvGrpSpPr/>
              <p:nvPr/>
            </p:nvGrpSpPr>
            <p:grpSpPr>
              <a:xfrm>
                <a:off x="5177699" y="3492117"/>
                <a:ext cx="37776" cy="32357"/>
                <a:chOff x="5177699" y="3492117"/>
                <a:chExt cx="37776" cy="32357"/>
              </a:xfrm>
            </p:grpSpPr>
            <p:sp>
              <p:nvSpPr>
                <p:cNvPr id="10467" name="Google Shape;10467;p58"/>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58"/>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9" name="Google Shape;10469;p58"/>
              <p:cNvGrpSpPr/>
              <p:nvPr/>
            </p:nvGrpSpPr>
            <p:grpSpPr>
              <a:xfrm>
                <a:off x="5349431" y="3622346"/>
                <a:ext cx="37870" cy="32380"/>
                <a:chOff x="5349431" y="3622346"/>
                <a:chExt cx="37870" cy="32380"/>
              </a:xfrm>
            </p:grpSpPr>
            <p:sp>
              <p:nvSpPr>
                <p:cNvPr id="10470" name="Google Shape;10470;p58"/>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58"/>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58"/>
              <p:cNvGrpSpPr/>
              <p:nvPr/>
            </p:nvGrpSpPr>
            <p:grpSpPr>
              <a:xfrm>
                <a:off x="5068855" y="3563980"/>
                <a:ext cx="53954" cy="46223"/>
                <a:chOff x="5068855" y="3563980"/>
                <a:chExt cx="53954" cy="46223"/>
              </a:xfrm>
            </p:grpSpPr>
            <p:sp>
              <p:nvSpPr>
                <p:cNvPr id="10473" name="Google Shape;10473;p58"/>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58"/>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5" name="Google Shape;10475;p58"/>
              <p:cNvGrpSpPr/>
              <p:nvPr/>
            </p:nvGrpSpPr>
            <p:grpSpPr>
              <a:xfrm>
                <a:off x="5037654" y="3392507"/>
                <a:ext cx="37870" cy="32451"/>
                <a:chOff x="5037654" y="3392507"/>
                <a:chExt cx="37870" cy="32451"/>
              </a:xfrm>
            </p:grpSpPr>
            <p:sp>
              <p:nvSpPr>
                <p:cNvPr id="10476" name="Google Shape;10476;p58"/>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58"/>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8" name="Google Shape;10478;p58"/>
              <p:cNvGrpSpPr/>
              <p:nvPr/>
            </p:nvGrpSpPr>
            <p:grpSpPr>
              <a:xfrm>
                <a:off x="5456560" y="3368629"/>
                <a:ext cx="37870" cy="32451"/>
                <a:chOff x="5456560" y="3368629"/>
                <a:chExt cx="37870" cy="32451"/>
              </a:xfrm>
            </p:grpSpPr>
            <p:sp>
              <p:nvSpPr>
                <p:cNvPr id="10479" name="Google Shape;10479;p58"/>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58"/>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58"/>
              <p:cNvGrpSpPr/>
              <p:nvPr/>
            </p:nvGrpSpPr>
            <p:grpSpPr>
              <a:xfrm>
                <a:off x="4755749" y="3501516"/>
                <a:ext cx="46246" cy="39608"/>
                <a:chOff x="4755749" y="3501516"/>
                <a:chExt cx="46246" cy="39608"/>
              </a:xfrm>
            </p:grpSpPr>
            <p:sp>
              <p:nvSpPr>
                <p:cNvPr id="10482" name="Google Shape;10482;p58"/>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58"/>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4" name="Google Shape;10484;p58"/>
              <p:cNvGrpSpPr/>
              <p:nvPr/>
            </p:nvGrpSpPr>
            <p:grpSpPr>
              <a:xfrm>
                <a:off x="4681346" y="3485582"/>
                <a:ext cx="37783" cy="32427"/>
                <a:chOff x="4681346" y="3485582"/>
                <a:chExt cx="37783" cy="32427"/>
              </a:xfrm>
            </p:grpSpPr>
            <p:sp>
              <p:nvSpPr>
                <p:cNvPr id="10485" name="Google Shape;10485;p58"/>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58"/>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7" name="Google Shape;10487;p58"/>
              <p:cNvGrpSpPr/>
              <p:nvPr/>
            </p:nvGrpSpPr>
            <p:grpSpPr>
              <a:xfrm>
                <a:off x="4767067" y="3291088"/>
                <a:ext cx="37878" cy="32451"/>
                <a:chOff x="4767067" y="3291088"/>
                <a:chExt cx="37878" cy="32451"/>
              </a:xfrm>
            </p:grpSpPr>
            <p:sp>
              <p:nvSpPr>
                <p:cNvPr id="10488" name="Google Shape;10488;p58"/>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58"/>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0" name="Google Shape;10490;p58"/>
              <p:cNvGrpSpPr/>
              <p:nvPr/>
            </p:nvGrpSpPr>
            <p:grpSpPr>
              <a:xfrm>
                <a:off x="4687819" y="3405539"/>
                <a:ext cx="37776" cy="32451"/>
                <a:chOff x="4687819" y="3405539"/>
                <a:chExt cx="37776" cy="32451"/>
              </a:xfrm>
            </p:grpSpPr>
            <p:sp>
              <p:nvSpPr>
                <p:cNvPr id="10491" name="Google Shape;10491;p58"/>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58"/>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3" name="Google Shape;10493;p58"/>
              <p:cNvGrpSpPr/>
              <p:nvPr/>
            </p:nvGrpSpPr>
            <p:grpSpPr>
              <a:xfrm>
                <a:off x="4923101" y="3444809"/>
                <a:ext cx="52813" cy="45318"/>
                <a:chOff x="4923101" y="3444809"/>
                <a:chExt cx="52813" cy="45318"/>
              </a:xfrm>
            </p:grpSpPr>
            <p:sp>
              <p:nvSpPr>
                <p:cNvPr id="10494" name="Google Shape;10494;p58"/>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58"/>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6" name="Google Shape;10496;p58"/>
              <p:cNvGrpSpPr/>
              <p:nvPr/>
            </p:nvGrpSpPr>
            <p:grpSpPr>
              <a:xfrm>
                <a:off x="4846040" y="3654750"/>
                <a:ext cx="31405" cy="26993"/>
                <a:chOff x="4846040" y="3654750"/>
                <a:chExt cx="31405" cy="26993"/>
              </a:xfrm>
            </p:grpSpPr>
            <p:sp>
              <p:nvSpPr>
                <p:cNvPr id="10497" name="Google Shape;10497;p58"/>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58"/>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9" name="Google Shape;10499;p58"/>
              <p:cNvGrpSpPr/>
              <p:nvPr/>
            </p:nvGrpSpPr>
            <p:grpSpPr>
              <a:xfrm>
                <a:off x="4925673" y="3691700"/>
                <a:ext cx="40253" cy="34472"/>
                <a:chOff x="4925673" y="3691700"/>
                <a:chExt cx="40253" cy="34472"/>
              </a:xfrm>
            </p:grpSpPr>
            <p:sp>
              <p:nvSpPr>
                <p:cNvPr id="10500" name="Google Shape;10500;p58"/>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58"/>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58"/>
              <p:cNvGrpSpPr/>
              <p:nvPr/>
            </p:nvGrpSpPr>
            <p:grpSpPr>
              <a:xfrm>
                <a:off x="4894653" y="3740848"/>
                <a:ext cx="31405" cy="26906"/>
                <a:chOff x="4894653" y="3740848"/>
                <a:chExt cx="31405" cy="26906"/>
              </a:xfrm>
            </p:grpSpPr>
            <p:sp>
              <p:nvSpPr>
                <p:cNvPr id="10503" name="Google Shape;10503;p58"/>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58"/>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5" name="Google Shape;10505;p58"/>
              <p:cNvGrpSpPr/>
              <p:nvPr/>
            </p:nvGrpSpPr>
            <p:grpSpPr>
              <a:xfrm>
                <a:off x="4962300" y="3696348"/>
                <a:ext cx="38255" cy="32773"/>
                <a:chOff x="4962300" y="3696348"/>
                <a:chExt cx="38255" cy="32773"/>
              </a:xfrm>
            </p:grpSpPr>
            <p:sp>
              <p:nvSpPr>
                <p:cNvPr id="10506" name="Google Shape;10506;p58"/>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58"/>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8" name="Google Shape;10508;p58"/>
              <p:cNvGrpSpPr/>
              <p:nvPr/>
            </p:nvGrpSpPr>
            <p:grpSpPr>
              <a:xfrm>
                <a:off x="4980185" y="3743349"/>
                <a:ext cx="31499" cy="26969"/>
                <a:chOff x="4980185" y="3743349"/>
                <a:chExt cx="31499" cy="26969"/>
              </a:xfrm>
            </p:grpSpPr>
            <p:sp>
              <p:nvSpPr>
                <p:cNvPr id="10509" name="Google Shape;10509;p58"/>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58"/>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1" name="Google Shape;10511;p58"/>
              <p:cNvGrpSpPr/>
              <p:nvPr/>
            </p:nvGrpSpPr>
            <p:grpSpPr>
              <a:xfrm>
                <a:off x="5013768" y="3734312"/>
                <a:ext cx="31499" cy="26969"/>
                <a:chOff x="5013768" y="3734312"/>
                <a:chExt cx="31499" cy="26969"/>
              </a:xfrm>
            </p:grpSpPr>
            <p:sp>
              <p:nvSpPr>
                <p:cNvPr id="10512" name="Google Shape;10512;p58"/>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58"/>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4" name="Google Shape;10514;p58"/>
              <p:cNvGrpSpPr/>
              <p:nvPr/>
            </p:nvGrpSpPr>
            <p:grpSpPr>
              <a:xfrm>
                <a:off x="5036703" y="3764545"/>
                <a:ext cx="31499" cy="26898"/>
                <a:chOff x="5036703" y="3764545"/>
                <a:chExt cx="31499" cy="26898"/>
              </a:xfrm>
            </p:grpSpPr>
            <p:sp>
              <p:nvSpPr>
                <p:cNvPr id="10515" name="Google Shape;10515;p58"/>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58"/>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58"/>
              <p:cNvGrpSpPr/>
              <p:nvPr/>
            </p:nvGrpSpPr>
            <p:grpSpPr>
              <a:xfrm>
                <a:off x="4953546" y="3768352"/>
                <a:ext cx="31405" cy="26898"/>
                <a:chOff x="4953546" y="3768352"/>
                <a:chExt cx="31405" cy="26898"/>
              </a:xfrm>
            </p:grpSpPr>
            <p:sp>
              <p:nvSpPr>
                <p:cNvPr id="10518" name="Google Shape;10518;p58"/>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58"/>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0" name="Google Shape;10520;p58"/>
              <p:cNvGrpSpPr/>
              <p:nvPr/>
            </p:nvGrpSpPr>
            <p:grpSpPr>
              <a:xfrm>
                <a:off x="4964770" y="3814016"/>
                <a:ext cx="31499" cy="26993"/>
                <a:chOff x="4964770" y="3814016"/>
                <a:chExt cx="31499" cy="26993"/>
              </a:xfrm>
            </p:grpSpPr>
            <p:sp>
              <p:nvSpPr>
                <p:cNvPr id="10521" name="Google Shape;10521;p58"/>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58"/>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58"/>
              <p:cNvGrpSpPr/>
              <p:nvPr/>
            </p:nvGrpSpPr>
            <p:grpSpPr>
              <a:xfrm>
                <a:off x="4923290" y="3800504"/>
                <a:ext cx="31468" cy="26898"/>
                <a:chOff x="4923290" y="3800504"/>
                <a:chExt cx="31468" cy="26898"/>
              </a:xfrm>
            </p:grpSpPr>
            <p:sp>
              <p:nvSpPr>
                <p:cNvPr id="10524" name="Google Shape;10524;p58"/>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58"/>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6" name="Google Shape;10526;p58"/>
              <p:cNvGrpSpPr/>
              <p:nvPr/>
            </p:nvGrpSpPr>
            <p:grpSpPr>
              <a:xfrm>
                <a:off x="5108534" y="3650943"/>
                <a:ext cx="31405" cy="26993"/>
                <a:chOff x="5108534" y="3650943"/>
                <a:chExt cx="31405" cy="26993"/>
              </a:xfrm>
            </p:grpSpPr>
            <p:sp>
              <p:nvSpPr>
                <p:cNvPr id="10527" name="Google Shape;10527;p58"/>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58"/>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9" name="Google Shape;10529;p58"/>
              <p:cNvGrpSpPr/>
              <p:nvPr/>
            </p:nvGrpSpPr>
            <p:grpSpPr>
              <a:xfrm>
                <a:off x="5119380" y="3760739"/>
                <a:ext cx="31499" cy="26993"/>
                <a:chOff x="5119380" y="3760739"/>
                <a:chExt cx="31499" cy="26993"/>
              </a:xfrm>
            </p:grpSpPr>
            <p:sp>
              <p:nvSpPr>
                <p:cNvPr id="10530" name="Google Shape;10530;p58"/>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58"/>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2" name="Google Shape;10532;p58"/>
              <p:cNvGrpSpPr/>
              <p:nvPr/>
            </p:nvGrpSpPr>
            <p:grpSpPr>
              <a:xfrm>
                <a:off x="5119380" y="3788235"/>
                <a:ext cx="31499" cy="26993"/>
                <a:chOff x="5119380" y="3788235"/>
                <a:chExt cx="31499" cy="26993"/>
              </a:xfrm>
            </p:grpSpPr>
            <p:sp>
              <p:nvSpPr>
                <p:cNvPr id="10533" name="Google Shape;10533;p58"/>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58"/>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58"/>
              <p:cNvGrpSpPr/>
              <p:nvPr/>
            </p:nvGrpSpPr>
            <p:grpSpPr>
              <a:xfrm>
                <a:off x="5158005" y="3875284"/>
                <a:ext cx="31405" cy="27001"/>
                <a:chOff x="5158005" y="3875284"/>
                <a:chExt cx="31405" cy="27001"/>
              </a:xfrm>
            </p:grpSpPr>
            <p:sp>
              <p:nvSpPr>
                <p:cNvPr id="10536" name="Google Shape;10536;p58"/>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58"/>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8" name="Google Shape;10538;p58"/>
              <p:cNvGrpSpPr/>
              <p:nvPr/>
            </p:nvGrpSpPr>
            <p:grpSpPr>
              <a:xfrm>
                <a:off x="5233163" y="3764545"/>
                <a:ext cx="31499" cy="26898"/>
                <a:chOff x="5233163" y="3764545"/>
                <a:chExt cx="31499" cy="26898"/>
              </a:xfrm>
            </p:grpSpPr>
            <p:sp>
              <p:nvSpPr>
                <p:cNvPr id="10539" name="Google Shape;10539;p58"/>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58"/>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1" name="Google Shape;10541;p58"/>
              <p:cNvGrpSpPr/>
              <p:nvPr/>
            </p:nvGrpSpPr>
            <p:grpSpPr>
              <a:xfrm>
                <a:off x="5276168" y="3805545"/>
                <a:ext cx="31499" cy="26906"/>
                <a:chOff x="5276168" y="3805545"/>
                <a:chExt cx="31499" cy="26906"/>
              </a:xfrm>
            </p:grpSpPr>
            <p:sp>
              <p:nvSpPr>
                <p:cNvPr id="10542" name="Google Shape;10542;p58"/>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58"/>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4" name="Google Shape;10544;p58"/>
              <p:cNvGrpSpPr/>
              <p:nvPr/>
            </p:nvGrpSpPr>
            <p:grpSpPr>
              <a:xfrm>
                <a:off x="5294053" y="3851933"/>
                <a:ext cx="31405" cy="26945"/>
                <a:chOff x="5294053" y="3851933"/>
                <a:chExt cx="31405" cy="26945"/>
              </a:xfrm>
            </p:grpSpPr>
            <p:sp>
              <p:nvSpPr>
                <p:cNvPr id="10545" name="Google Shape;10545;p58"/>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58"/>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58"/>
              <p:cNvGrpSpPr/>
              <p:nvPr/>
            </p:nvGrpSpPr>
            <p:grpSpPr>
              <a:xfrm>
                <a:off x="5341723" y="3851902"/>
                <a:ext cx="31405" cy="26977"/>
                <a:chOff x="5341723" y="3851902"/>
                <a:chExt cx="31405" cy="26977"/>
              </a:xfrm>
            </p:grpSpPr>
            <p:sp>
              <p:nvSpPr>
                <p:cNvPr id="10548" name="Google Shape;10548;p58"/>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58"/>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58"/>
              <p:cNvGrpSpPr/>
              <p:nvPr/>
            </p:nvGrpSpPr>
            <p:grpSpPr>
              <a:xfrm>
                <a:off x="5054871" y="3507855"/>
                <a:ext cx="31405" cy="26993"/>
                <a:chOff x="5054871" y="3507855"/>
                <a:chExt cx="31405" cy="26993"/>
              </a:xfrm>
            </p:grpSpPr>
            <p:sp>
              <p:nvSpPr>
                <p:cNvPr id="10551" name="Google Shape;10551;p58"/>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58"/>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3" name="Google Shape;10553;p58"/>
              <p:cNvGrpSpPr/>
              <p:nvPr/>
            </p:nvGrpSpPr>
            <p:grpSpPr>
              <a:xfrm>
                <a:off x="4876579" y="3675325"/>
                <a:ext cx="31405" cy="26969"/>
                <a:chOff x="4876579" y="3675325"/>
                <a:chExt cx="31405" cy="26969"/>
              </a:xfrm>
            </p:grpSpPr>
            <p:sp>
              <p:nvSpPr>
                <p:cNvPr id="10554" name="Google Shape;10554;p58"/>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58"/>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6" name="Google Shape;10556;p58"/>
              <p:cNvGrpSpPr/>
              <p:nvPr/>
            </p:nvGrpSpPr>
            <p:grpSpPr>
              <a:xfrm>
                <a:off x="4842233" y="3688333"/>
                <a:ext cx="31405" cy="26993"/>
                <a:chOff x="4842233" y="3688333"/>
                <a:chExt cx="31405" cy="26993"/>
              </a:xfrm>
            </p:grpSpPr>
            <p:sp>
              <p:nvSpPr>
                <p:cNvPr id="10557" name="Google Shape;10557;p58"/>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58"/>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9" name="Google Shape;10559;p58"/>
              <p:cNvGrpSpPr/>
              <p:nvPr/>
            </p:nvGrpSpPr>
            <p:grpSpPr>
              <a:xfrm>
                <a:off x="5187876" y="3608032"/>
                <a:ext cx="31405" cy="27001"/>
                <a:chOff x="5187876" y="3608032"/>
                <a:chExt cx="31405" cy="27001"/>
              </a:xfrm>
            </p:grpSpPr>
            <p:sp>
              <p:nvSpPr>
                <p:cNvPr id="10560" name="Google Shape;10560;p58"/>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58"/>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2" name="Google Shape;10562;p58"/>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58"/>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4" name="Google Shape;10564;p58"/>
              <p:cNvGrpSpPr/>
              <p:nvPr/>
            </p:nvGrpSpPr>
            <p:grpSpPr>
              <a:xfrm>
                <a:off x="5269224" y="3304167"/>
                <a:ext cx="40253" cy="34402"/>
                <a:chOff x="5269224" y="3304167"/>
                <a:chExt cx="40253" cy="34402"/>
              </a:xfrm>
            </p:grpSpPr>
            <p:sp>
              <p:nvSpPr>
                <p:cNvPr id="10565" name="Google Shape;10565;p58"/>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58"/>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7" name="Google Shape;10567;p58"/>
              <p:cNvGrpSpPr/>
              <p:nvPr/>
            </p:nvGrpSpPr>
            <p:grpSpPr>
              <a:xfrm>
                <a:off x="5327354" y="3476615"/>
                <a:ext cx="49864" cy="42723"/>
                <a:chOff x="5327354" y="3476615"/>
                <a:chExt cx="49864" cy="42723"/>
              </a:xfrm>
            </p:grpSpPr>
            <p:sp>
              <p:nvSpPr>
                <p:cNvPr id="10568" name="Google Shape;10568;p58"/>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58"/>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0" name="Google Shape;10570;p58"/>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58"/>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2" name="Google Shape;10572;p58"/>
              <p:cNvGrpSpPr/>
              <p:nvPr/>
            </p:nvGrpSpPr>
            <p:grpSpPr>
              <a:xfrm>
                <a:off x="5341723" y="3775957"/>
                <a:ext cx="31405" cy="26898"/>
                <a:chOff x="5341723" y="3775957"/>
                <a:chExt cx="31405" cy="26898"/>
              </a:xfrm>
            </p:grpSpPr>
            <p:sp>
              <p:nvSpPr>
                <p:cNvPr id="10573" name="Google Shape;10573;p58"/>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58"/>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5" name="Google Shape;10575;p58"/>
              <p:cNvGrpSpPr/>
              <p:nvPr/>
            </p:nvGrpSpPr>
            <p:grpSpPr>
              <a:xfrm>
                <a:off x="5439053" y="3699274"/>
                <a:ext cx="31405" cy="26898"/>
                <a:chOff x="5439053" y="3699274"/>
                <a:chExt cx="31405" cy="26898"/>
              </a:xfrm>
            </p:grpSpPr>
            <p:sp>
              <p:nvSpPr>
                <p:cNvPr id="10576" name="Google Shape;10576;p58"/>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58"/>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58"/>
              <p:cNvGrpSpPr/>
              <p:nvPr/>
            </p:nvGrpSpPr>
            <p:grpSpPr>
              <a:xfrm>
                <a:off x="5412414" y="3622307"/>
                <a:ext cx="31499" cy="26993"/>
                <a:chOff x="5412414" y="3622307"/>
                <a:chExt cx="31499" cy="26993"/>
              </a:xfrm>
            </p:grpSpPr>
            <p:sp>
              <p:nvSpPr>
                <p:cNvPr id="10579" name="Google Shape;10579;p58"/>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58"/>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58"/>
              <p:cNvGrpSpPr/>
              <p:nvPr/>
            </p:nvGrpSpPr>
            <p:grpSpPr>
              <a:xfrm>
                <a:off x="5476254" y="3473949"/>
                <a:ext cx="26835" cy="26930"/>
                <a:chOff x="5476254" y="3473949"/>
                <a:chExt cx="26835" cy="26930"/>
              </a:xfrm>
            </p:grpSpPr>
            <p:sp>
              <p:nvSpPr>
                <p:cNvPr id="10582" name="Google Shape;10582;p58"/>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58"/>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4" name="Google Shape;10584;p58"/>
              <p:cNvGrpSpPr/>
              <p:nvPr/>
            </p:nvGrpSpPr>
            <p:grpSpPr>
              <a:xfrm>
                <a:off x="5564547" y="3481594"/>
                <a:ext cx="31397" cy="26898"/>
                <a:chOff x="5564547" y="3481594"/>
                <a:chExt cx="31397" cy="26898"/>
              </a:xfrm>
            </p:grpSpPr>
            <p:sp>
              <p:nvSpPr>
                <p:cNvPr id="10585" name="Google Shape;10585;p58"/>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58"/>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58"/>
              <p:cNvGrpSpPr/>
              <p:nvPr/>
            </p:nvGrpSpPr>
            <p:grpSpPr>
              <a:xfrm>
                <a:off x="5534101" y="3470174"/>
                <a:ext cx="31397" cy="26906"/>
                <a:chOff x="5534101" y="3470174"/>
                <a:chExt cx="31397" cy="26906"/>
              </a:xfrm>
            </p:grpSpPr>
            <p:sp>
              <p:nvSpPr>
                <p:cNvPr id="10588" name="Google Shape;10588;p58"/>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58"/>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58"/>
              <p:cNvGrpSpPr/>
              <p:nvPr/>
            </p:nvGrpSpPr>
            <p:grpSpPr>
              <a:xfrm>
                <a:off x="5610879" y="3314486"/>
                <a:ext cx="31499" cy="26938"/>
                <a:chOff x="5610879" y="3314486"/>
                <a:chExt cx="31499" cy="26938"/>
              </a:xfrm>
            </p:grpSpPr>
            <p:sp>
              <p:nvSpPr>
                <p:cNvPr id="10591" name="Google Shape;10591;p58"/>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58"/>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58"/>
              <p:cNvGrpSpPr/>
              <p:nvPr/>
            </p:nvGrpSpPr>
            <p:grpSpPr>
              <a:xfrm>
                <a:off x="4834525" y="3501382"/>
                <a:ext cx="31499" cy="26898"/>
                <a:chOff x="4834525" y="3501382"/>
                <a:chExt cx="31499" cy="26898"/>
              </a:xfrm>
            </p:grpSpPr>
            <p:sp>
              <p:nvSpPr>
                <p:cNvPr id="10594" name="Google Shape;10594;p58"/>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58"/>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6" name="Google Shape;10596;p58"/>
              <p:cNvGrpSpPr/>
              <p:nvPr/>
            </p:nvGrpSpPr>
            <p:grpSpPr>
              <a:xfrm>
                <a:off x="4898460" y="3580158"/>
                <a:ext cx="31405" cy="26898"/>
                <a:chOff x="4898460" y="3580158"/>
                <a:chExt cx="31405" cy="26898"/>
              </a:xfrm>
            </p:grpSpPr>
            <p:sp>
              <p:nvSpPr>
                <p:cNvPr id="10597" name="Google Shape;10597;p58"/>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58"/>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9" name="Google Shape;10599;p58"/>
              <p:cNvGrpSpPr/>
              <p:nvPr/>
            </p:nvGrpSpPr>
            <p:grpSpPr>
              <a:xfrm>
                <a:off x="4882667" y="3608032"/>
                <a:ext cx="31499" cy="27001"/>
                <a:chOff x="4882667" y="3608032"/>
                <a:chExt cx="31499" cy="27001"/>
              </a:xfrm>
            </p:grpSpPr>
            <p:sp>
              <p:nvSpPr>
                <p:cNvPr id="10600" name="Google Shape;10600;p58"/>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58"/>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2" name="Google Shape;10602;p58"/>
              <p:cNvGrpSpPr/>
              <p:nvPr/>
            </p:nvGrpSpPr>
            <p:grpSpPr>
              <a:xfrm>
                <a:off x="4843373" y="3631407"/>
                <a:ext cx="16273" cy="16186"/>
                <a:chOff x="4843373" y="3631407"/>
                <a:chExt cx="16273" cy="16186"/>
              </a:xfrm>
            </p:grpSpPr>
            <p:sp>
              <p:nvSpPr>
                <p:cNvPr id="10603" name="Google Shape;10603;p58"/>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58"/>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58"/>
              <p:cNvGrpSpPr/>
              <p:nvPr/>
            </p:nvGrpSpPr>
            <p:grpSpPr>
              <a:xfrm>
                <a:off x="4727773" y="3591578"/>
                <a:ext cx="31499" cy="26898"/>
                <a:chOff x="4727773" y="3591578"/>
                <a:chExt cx="31499" cy="26898"/>
              </a:xfrm>
            </p:grpSpPr>
            <p:sp>
              <p:nvSpPr>
                <p:cNvPr id="10606" name="Google Shape;10606;p58"/>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58"/>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8" name="Google Shape;10608;p58"/>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58"/>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0" name="Google Shape;10610;p58"/>
              <p:cNvGrpSpPr/>
              <p:nvPr/>
            </p:nvGrpSpPr>
            <p:grpSpPr>
              <a:xfrm>
                <a:off x="4609421" y="3577398"/>
                <a:ext cx="31499" cy="27001"/>
                <a:chOff x="4609421" y="3577398"/>
                <a:chExt cx="31499" cy="27001"/>
              </a:xfrm>
            </p:grpSpPr>
            <p:sp>
              <p:nvSpPr>
                <p:cNvPr id="10611" name="Google Shape;10611;p58"/>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58"/>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3" name="Google Shape;10613;p58"/>
              <p:cNvGrpSpPr/>
              <p:nvPr/>
            </p:nvGrpSpPr>
            <p:grpSpPr>
              <a:xfrm>
                <a:off x="4649289" y="3577398"/>
                <a:ext cx="31499" cy="27001"/>
                <a:chOff x="4649289" y="3577398"/>
                <a:chExt cx="31499" cy="27001"/>
              </a:xfrm>
            </p:grpSpPr>
            <p:sp>
              <p:nvSpPr>
                <p:cNvPr id="10614" name="Google Shape;10614;p58"/>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58"/>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58"/>
              <p:cNvGrpSpPr/>
              <p:nvPr/>
            </p:nvGrpSpPr>
            <p:grpSpPr>
              <a:xfrm>
                <a:off x="4605614" y="3639523"/>
                <a:ext cx="31499" cy="26906"/>
                <a:chOff x="4605614" y="3639523"/>
                <a:chExt cx="31499" cy="26906"/>
              </a:xfrm>
            </p:grpSpPr>
            <p:sp>
              <p:nvSpPr>
                <p:cNvPr id="10617" name="Google Shape;10617;p58"/>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58"/>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58"/>
              <p:cNvGrpSpPr/>
              <p:nvPr/>
            </p:nvGrpSpPr>
            <p:grpSpPr>
              <a:xfrm>
                <a:off x="4785149" y="3618846"/>
                <a:ext cx="26930" cy="26843"/>
                <a:chOff x="4785149" y="3618846"/>
                <a:chExt cx="26930" cy="26843"/>
              </a:xfrm>
            </p:grpSpPr>
            <p:sp>
              <p:nvSpPr>
                <p:cNvPr id="10620" name="Google Shape;10620;p58"/>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58"/>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2" name="Google Shape;10622;p58"/>
              <p:cNvGrpSpPr/>
              <p:nvPr/>
            </p:nvGrpSpPr>
            <p:grpSpPr>
              <a:xfrm>
                <a:off x="4810167" y="3601567"/>
                <a:ext cx="31405" cy="26898"/>
                <a:chOff x="4810167" y="3601567"/>
                <a:chExt cx="31405" cy="26898"/>
              </a:xfrm>
            </p:grpSpPr>
            <p:sp>
              <p:nvSpPr>
                <p:cNvPr id="10623" name="Google Shape;10623;p58"/>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58"/>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5" name="Google Shape;10625;p58"/>
              <p:cNvGrpSpPr/>
              <p:nvPr/>
            </p:nvGrpSpPr>
            <p:grpSpPr>
              <a:xfrm>
                <a:off x="4831002" y="3373230"/>
                <a:ext cx="31405" cy="26898"/>
                <a:chOff x="4831002" y="3373230"/>
                <a:chExt cx="31405" cy="26898"/>
              </a:xfrm>
            </p:grpSpPr>
            <p:sp>
              <p:nvSpPr>
                <p:cNvPr id="10626" name="Google Shape;10626;p58"/>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58"/>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8" name="Google Shape;10628;p58"/>
              <p:cNvGrpSpPr/>
              <p:nvPr/>
            </p:nvGrpSpPr>
            <p:grpSpPr>
              <a:xfrm>
                <a:off x="4719311" y="3355054"/>
                <a:ext cx="31499" cy="27001"/>
                <a:chOff x="4719311" y="3355054"/>
                <a:chExt cx="31499" cy="27001"/>
              </a:xfrm>
            </p:grpSpPr>
            <p:sp>
              <p:nvSpPr>
                <p:cNvPr id="10629" name="Google Shape;10629;p58"/>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58"/>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1" name="Google Shape;10631;p58"/>
              <p:cNvGrpSpPr/>
              <p:nvPr/>
            </p:nvGrpSpPr>
            <p:grpSpPr>
              <a:xfrm>
                <a:off x="4798755" y="3450260"/>
                <a:ext cx="26930" cy="26930"/>
                <a:chOff x="4798755" y="3450260"/>
                <a:chExt cx="26930" cy="26930"/>
              </a:xfrm>
            </p:grpSpPr>
            <p:sp>
              <p:nvSpPr>
                <p:cNvPr id="10632" name="Google Shape;10632;p58"/>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58"/>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4" name="Google Shape;10634;p58"/>
              <p:cNvGrpSpPr/>
              <p:nvPr/>
            </p:nvGrpSpPr>
            <p:grpSpPr>
              <a:xfrm>
                <a:off x="4645576" y="3467555"/>
                <a:ext cx="31405" cy="26953"/>
                <a:chOff x="4645576" y="3467555"/>
                <a:chExt cx="31405" cy="26953"/>
              </a:xfrm>
            </p:grpSpPr>
            <p:sp>
              <p:nvSpPr>
                <p:cNvPr id="10635" name="Google Shape;10635;p58"/>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58"/>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7" name="Google Shape;10637;p58"/>
              <p:cNvGrpSpPr/>
              <p:nvPr/>
            </p:nvGrpSpPr>
            <p:grpSpPr>
              <a:xfrm>
                <a:off x="4687631" y="3583965"/>
                <a:ext cx="31499" cy="26898"/>
                <a:chOff x="4687631" y="3583965"/>
                <a:chExt cx="31499" cy="26898"/>
              </a:xfrm>
            </p:grpSpPr>
            <p:sp>
              <p:nvSpPr>
                <p:cNvPr id="10638" name="Google Shape;10638;p58"/>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58"/>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0" name="Google Shape;10640;p58"/>
              <p:cNvGrpSpPr/>
              <p:nvPr/>
            </p:nvGrpSpPr>
            <p:grpSpPr>
              <a:xfrm>
                <a:off x="4719311" y="3471314"/>
                <a:ext cx="31499" cy="27001"/>
                <a:chOff x="4719311" y="3471314"/>
                <a:chExt cx="31499" cy="27001"/>
              </a:xfrm>
            </p:grpSpPr>
            <p:sp>
              <p:nvSpPr>
                <p:cNvPr id="10641" name="Google Shape;10641;p58"/>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58"/>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3" name="Google Shape;10643;p58"/>
              <p:cNvGrpSpPr/>
              <p:nvPr/>
            </p:nvGrpSpPr>
            <p:grpSpPr>
              <a:xfrm>
                <a:off x="4719311" y="3434404"/>
                <a:ext cx="31499" cy="26898"/>
                <a:chOff x="4719311" y="3434404"/>
                <a:chExt cx="31499" cy="26898"/>
              </a:xfrm>
            </p:grpSpPr>
            <p:sp>
              <p:nvSpPr>
                <p:cNvPr id="10644" name="Google Shape;10644;p58"/>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58"/>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58"/>
              <p:cNvGrpSpPr/>
              <p:nvPr/>
            </p:nvGrpSpPr>
            <p:grpSpPr>
              <a:xfrm>
                <a:off x="4768876" y="3401772"/>
                <a:ext cx="31499" cy="26898"/>
                <a:chOff x="4768876" y="3401772"/>
                <a:chExt cx="31499" cy="26898"/>
              </a:xfrm>
            </p:grpSpPr>
            <p:sp>
              <p:nvSpPr>
                <p:cNvPr id="10647" name="Google Shape;10647;p58"/>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58"/>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9" name="Google Shape;10649;p58"/>
              <p:cNvGrpSpPr/>
              <p:nvPr/>
            </p:nvGrpSpPr>
            <p:grpSpPr>
              <a:xfrm>
                <a:off x="4762214" y="3471377"/>
                <a:ext cx="26938" cy="26938"/>
                <a:chOff x="4762214" y="3471377"/>
                <a:chExt cx="26938" cy="26938"/>
              </a:xfrm>
            </p:grpSpPr>
            <p:sp>
              <p:nvSpPr>
                <p:cNvPr id="10650" name="Google Shape;10650;p58"/>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58"/>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58"/>
              <p:cNvGrpSpPr/>
              <p:nvPr/>
            </p:nvGrpSpPr>
            <p:grpSpPr>
              <a:xfrm>
                <a:off x="4790473" y="3344782"/>
                <a:ext cx="31405" cy="26898"/>
                <a:chOff x="4790473" y="3344782"/>
                <a:chExt cx="31405" cy="26898"/>
              </a:xfrm>
            </p:grpSpPr>
            <p:sp>
              <p:nvSpPr>
                <p:cNvPr id="10653" name="Google Shape;10653;p58"/>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58"/>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5" name="Google Shape;10655;p58"/>
              <p:cNvGrpSpPr/>
              <p:nvPr/>
            </p:nvGrpSpPr>
            <p:grpSpPr>
              <a:xfrm>
                <a:off x="4823774" y="3950733"/>
                <a:ext cx="37398" cy="32034"/>
                <a:chOff x="4823774" y="3950733"/>
                <a:chExt cx="37398" cy="32034"/>
              </a:xfrm>
            </p:grpSpPr>
            <p:sp>
              <p:nvSpPr>
                <p:cNvPr id="10656" name="Google Shape;10656;p58"/>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58"/>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8" name="Google Shape;10658;p58"/>
              <p:cNvGrpSpPr/>
              <p:nvPr/>
            </p:nvGrpSpPr>
            <p:grpSpPr>
              <a:xfrm>
                <a:off x="4823396" y="4110566"/>
                <a:ext cx="31405" cy="26906"/>
                <a:chOff x="4823396" y="4110566"/>
                <a:chExt cx="31405" cy="26906"/>
              </a:xfrm>
            </p:grpSpPr>
            <p:sp>
              <p:nvSpPr>
                <p:cNvPr id="10659" name="Google Shape;10659;p58"/>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58"/>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1" name="Google Shape;10661;p58"/>
              <p:cNvGrpSpPr/>
              <p:nvPr/>
            </p:nvGrpSpPr>
            <p:grpSpPr>
              <a:xfrm>
                <a:off x="4838332" y="3821150"/>
                <a:ext cx="31499" cy="26898"/>
                <a:chOff x="4838332" y="3821150"/>
                <a:chExt cx="31499" cy="26898"/>
              </a:xfrm>
            </p:grpSpPr>
            <p:sp>
              <p:nvSpPr>
                <p:cNvPr id="10662" name="Google Shape;10662;p58"/>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58"/>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4" name="Google Shape;10664;p58"/>
              <p:cNvGrpSpPr/>
              <p:nvPr/>
            </p:nvGrpSpPr>
            <p:grpSpPr>
              <a:xfrm>
                <a:off x="4661275" y="3815007"/>
                <a:ext cx="36824" cy="31523"/>
                <a:chOff x="4661275" y="3815007"/>
                <a:chExt cx="36824" cy="31523"/>
              </a:xfrm>
            </p:grpSpPr>
            <p:sp>
              <p:nvSpPr>
                <p:cNvPr id="10665" name="Google Shape;10665;p58"/>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58"/>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7" name="Google Shape;10667;p58"/>
              <p:cNvGrpSpPr/>
              <p:nvPr/>
            </p:nvGrpSpPr>
            <p:grpSpPr>
              <a:xfrm>
                <a:off x="4558998" y="3851037"/>
                <a:ext cx="33591" cy="28699"/>
                <a:chOff x="4558998" y="3851037"/>
                <a:chExt cx="33591" cy="28699"/>
              </a:xfrm>
            </p:grpSpPr>
            <p:sp>
              <p:nvSpPr>
                <p:cNvPr id="10668" name="Google Shape;10668;p58"/>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58"/>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0" name="Google Shape;10670;p58"/>
              <p:cNvGrpSpPr/>
              <p:nvPr/>
            </p:nvGrpSpPr>
            <p:grpSpPr>
              <a:xfrm>
                <a:off x="4696762" y="3638587"/>
                <a:ext cx="33591" cy="28794"/>
                <a:chOff x="4696762" y="3638587"/>
                <a:chExt cx="33591" cy="28794"/>
              </a:xfrm>
            </p:grpSpPr>
            <p:sp>
              <p:nvSpPr>
                <p:cNvPr id="10671" name="Google Shape;10671;p58"/>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58"/>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58"/>
              <p:cNvGrpSpPr/>
              <p:nvPr/>
            </p:nvGrpSpPr>
            <p:grpSpPr>
              <a:xfrm>
                <a:off x="4929479" y="3939140"/>
                <a:ext cx="33497" cy="28692"/>
                <a:chOff x="4929479" y="3939140"/>
                <a:chExt cx="33497" cy="28692"/>
              </a:xfrm>
            </p:grpSpPr>
            <p:sp>
              <p:nvSpPr>
                <p:cNvPr id="10674" name="Google Shape;10674;p58"/>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58"/>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6" name="Google Shape;10676;p58"/>
              <p:cNvGrpSpPr/>
              <p:nvPr/>
            </p:nvGrpSpPr>
            <p:grpSpPr>
              <a:xfrm>
                <a:off x="4907119" y="3986039"/>
                <a:ext cx="33497" cy="28699"/>
                <a:chOff x="4907119" y="3986039"/>
                <a:chExt cx="33497" cy="28699"/>
              </a:xfrm>
            </p:grpSpPr>
            <p:sp>
              <p:nvSpPr>
                <p:cNvPr id="10677" name="Google Shape;10677;p58"/>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58"/>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9" name="Google Shape;10679;p58"/>
              <p:cNvGrpSpPr/>
              <p:nvPr/>
            </p:nvGrpSpPr>
            <p:grpSpPr>
              <a:xfrm>
                <a:off x="4911783" y="4048102"/>
                <a:ext cx="33591" cy="28762"/>
                <a:chOff x="4911783" y="4048102"/>
                <a:chExt cx="33591" cy="28762"/>
              </a:xfrm>
            </p:grpSpPr>
            <p:sp>
              <p:nvSpPr>
                <p:cNvPr id="10680" name="Google Shape;10680;p58"/>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58"/>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2" name="Google Shape;10682;p58"/>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58"/>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84" name="Google Shape;10684;p58"/>
              <p:cNvGrpSpPr/>
              <p:nvPr/>
            </p:nvGrpSpPr>
            <p:grpSpPr>
              <a:xfrm>
                <a:off x="4762623" y="3837847"/>
                <a:ext cx="42416" cy="36273"/>
                <a:chOff x="4762623" y="3837847"/>
                <a:chExt cx="42416" cy="36273"/>
              </a:xfrm>
            </p:grpSpPr>
            <p:sp>
              <p:nvSpPr>
                <p:cNvPr id="10685" name="Google Shape;10685;p58"/>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58"/>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58"/>
              <p:cNvGrpSpPr/>
              <p:nvPr/>
            </p:nvGrpSpPr>
            <p:grpSpPr>
              <a:xfrm>
                <a:off x="4746044" y="4104966"/>
                <a:ext cx="33497" cy="28699"/>
                <a:chOff x="4746044" y="4104966"/>
                <a:chExt cx="33497" cy="28699"/>
              </a:xfrm>
            </p:grpSpPr>
            <p:sp>
              <p:nvSpPr>
                <p:cNvPr id="10688" name="Google Shape;10688;p58"/>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58"/>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58"/>
              <p:cNvGrpSpPr/>
              <p:nvPr/>
            </p:nvGrpSpPr>
            <p:grpSpPr>
              <a:xfrm>
                <a:off x="4859646" y="4162554"/>
                <a:ext cx="33591" cy="28762"/>
                <a:chOff x="4859646" y="4162554"/>
                <a:chExt cx="33591" cy="28762"/>
              </a:xfrm>
            </p:grpSpPr>
            <p:sp>
              <p:nvSpPr>
                <p:cNvPr id="10691" name="Google Shape;10691;p58"/>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58"/>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93" name="Google Shape;10693;p58"/>
            <p:cNvGrpSpPr/>
            <p:nvPr/>
          </p:nvGrpSpPr>
          <p:grpSpPr>
            <a:xfrm>
              <a:off x="3597785" y="3274438"/>
              <a:ext cx="855610" cy="1122100"/>
              <a:chOff x="3597785" y="3274438"/>
              <a:chExt cx="855610" cy="1122100"/>
            </a:xfrm>
          </p:grpSpPr>
          <p:grpSp>
            <p:nvGrpSpPr>
              <p:cNvPr id="10694" name="Google Shape;10694;p58"/>
              <p:cNvGrpSpPr/>
              <p:nvPr/>
            </p:nvGrpSpPr>
            <p:grpSpPr>
              <a:xfrm>
                <a:off x="3617857" y="3284717"/>
                <a:ext cx="826785" cy="1099165"/>
                <a:chOff x="3617857" y="3284717"/>
                <a:chExt cx="826785" cy="1099165"/>
              </a:xfrm>
            </p:grpSpPr>
            <p:sp>
              <p:nvSpPr>
                <p:cNvPr id="10695" name="Google Shape;10695;p58"/>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58"/>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58"/>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58"/>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58"/>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58"/>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58"/>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58"/>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58"/>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58"/>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58"/>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58"/>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58"/>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58"/>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58"/>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58"/>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58"/>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58"/>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58"/>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58"/>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58"/>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58"/>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58"/>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58"/>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58"/>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58"/>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58"/>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58"/>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58"/>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58"/>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58"/>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58"/>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58"/>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58"/>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58"/>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58"/>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58"/>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58"/>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58"/>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58"/>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58"/>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58"/>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58"/>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58"/>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58"/>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58"/>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58"/>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58"/>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58"/>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58"/>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58"/>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58"/>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58"/>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58"/>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58"/>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58"/>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58"/>
              <p:cNvGrpSpPr/>
              <p:nvPr/>
            </p:nvGrpSpPr>
            <p:grpSpPr>
              <a:xfrm>
                <a:off x="4180904" y="4251758"/>
                <a:ext cx="37783" cy="32420"/>
                <a:chOff x="4180904" y="4251758"/>
                <a:chExt cx="37783" cy="32420"/>
              </a:xfrm>
            </p:grpSpPr>
            <p:sp>
              <p:nvSpPr>
                <p:cNvPr id="10752" name="Google Shape;10752;p58"/>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58"/>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58"/>
              <p:cNvGrpSpPr/>
              <p:nvPr/>
            </p:nvGrpSpPr>
            <p:grpSpPr>
              <a:xfrm>
                <a:off x="4201644" y="4081324"/>
                <a:ext cx="37783" cy="32364"/>
                <a:chOff x="4201644" y="4081324"/>
                <a:chExt cx="37783" cy="32364"/>
              </a:xfrm>
            </p:grpSpPr>
            <p:sp>
              <p:nvSpPr>
                <p:cNvPr id="10755" name="Google Shape;10755;p58"/>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58"/>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7" name="Google Shape;10757;p58"/>
              <p:cNvGrpSpPr/>
              <p:nvPr/>
            </p:nvGrpSpPr>
            <p:grpSpPr>
              <a:xfrm>
                <a:off x="4284416" y="3887428"/>
                <a:ext cx="37783" cy="32451"/>
                <a:chOff x="4284416" y="3887428"/>
                <a:chExt cx="37783" cy="32451"/>
              </a:xfrm>
            </p:grpSpPr>
            <p:sp>
              <p:nvSpPr>
                <p:cNvPr id="10758" name="Google Shape;10758;p58"/>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58"/>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0" name="Google Shape;10760;p58"/>
              <p:cNvGrpSpPr/>
              <p:nvPr/>
            </p:nvGrpSpPr>
            <p:grpSpPr>
              <a:xfrm>
                <a:off x="4223721" y="3860404"/>
                <a:ext cx="37870" cy="32364"/>
                <a:chOff x="4223721" y="3860404"/>
                <a:chExt cx="37870" cy="32364"/>
              </a:xfrm>
            </p:grpSpPr>
            <p:sp>
              <p:nvSpPr>
                <p:cNvPr id="10761" name="Google Shape;10761;p58"/>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58"/>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3" name="Google Shape;10763;p58"/>
              <p:cNvGrpSpPr/>
              <p:nvPr/>
            </p:nvGrpSpPr>
            <p:grpSpPr>
              <a:xfrm>
                <a:off x="4104889" y="3699242"/>
                <a:ext cx="37776" cy="32357"/>
                <a:chOff x="4104889" y="3699242"/>
                <a:chExt cx="37776" cy="32357"/>
              </a:xfrm>
            </p:grpSpPr>
            <p:sp>
              <p:nvSpPr>
                <p:cNvPr id="10764" name="Google Shape;10764;p58"/>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58"/>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6" name="Google Shape;10766;p58"/>
              <p:cNvGrpSpPr/>
              <p:nvPr/>
            </p:nvGrpSpPr>
            <p:grpSpPr>
              <a:xfrm>
                <a:off x="4143608" y="3475121"/>
                <a:ext cx="37878" cy="32420"/>
                <a:chOff x="4143608" y="3475121"/>
                <a:chExt cx="37878" cy="32420"/>
              </a:xfrm>
            </p:grpSpPr>
            <p:sp>
              <p:nvSpPr>
                <p:cNvPr id="10767" name="Google Shape;10767;p58"/>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58"/>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9" name="Google Shape;10769;p58"/>
              <p:cNvGrpSpPr/>
              <p:nvPr/>
            </p:nvGrpSpPr>
            <p:grpSpPr>
              <a:xfrm>
                <a:off x="4217248" y="3570893"/>
                <a:ext cx="37776" cy="32364"/>
                <a:chOff x="4217248" y="3570893"/>
                <a:chExt cx="37776" cy="32364"/>
              </a:xfrm>
            </p:grpSpPr>
            <p:sp>
              <p:nvSpPr>
                <p:cNvPr id="10770" name="Google Shape;10770;p58"/>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58"/>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2" name="Google Shape;10772;p58"/>
              <p:cNvGrpSpPr/>
              <p:nvPr/>
            </p:nvGrpSpPr>
            <p:grpSpPr>
              <a:xfrm>
                <a:off x="4255307" y="3431612"/>
                <a:ext cx="37776" cy="32451"/>
                <a:chOff x="4255307" y="3431612"/>
                <a:chExt cx="37776" cy="32451"/>
              </a:xfrm>
            </p:grpSpPr>
            <p:sp>
              <p:nvSpPr>
                <p:cNvPr id="10773" name="Google Shape;10773;p58"/>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58"/>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5" name="Google Shape;10775;p58"/>
              <p:cNvGrpSpPr/>
              <p:nvPr/>
            </p:nvGrpSpPr>
            <p:grpSpPr>
              <a:xfrm>
                <a:off x="3853052" y="3577398"/>
                <a:ext cx="37776" cy="32420"/>
                <a:chOff x="3853052" y="3577398"/>
                <a:chExt cx="37776" cy="32420"/>
              </a:xfrm>
            </p:grpSpPr>
            <p:sp>
              <p:nvSpPr>
                <p:cNvPr id="10776" name="Google Shape;10776;p58"/>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58"/>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8" name="Google Shape;10778;p58"/>
              <p:cNvGrpSpPr/>
              <p:nvPr/>
            </p:nvGrpSpPr>
            <p:grpSpPr>
              <a:xfrm>
                <a:off x="4039908" y="3412107"/>
                <a:ext cx="37776" cy="32357"/>
                <a:chOff x="4039908" y="3412107"/>
                <a:chExt cx="37776" cy="32357"/>
              </a:xfrm>
            </p:grpSpPr>
            <p:sp>
              <p:nvSpPr>
                <p:cNvPr id="10779" name="Google Shape;10779;p58"/>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58"/>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1" name="Google Shape;10781;p58"/>
              <p:cNvGrpSpPr/>
              <p:nvPr/>
            </p:nvGrpSpPr>
            <p:grpSpPr>
              <a:xfrm>
                <a:off x="4017360" y="3342061"/>
                <a:ext cx="37870" cy="32380"/>
                <a:chOff x="4017360" y="3342061"/>
                <a:chExt cx="37870" cy="32380"/>
              </a:xfrm>
            </p:grpSpPr>
            <p:sp>
              <p:nvSpPr>
                <p:cNvPr id="10782" name="Google Shape;10782;p58"/>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58"/>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84" name="Google Shape;10784;p58"/>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58"/>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6" name="Google Shape;10786;p58"/>
              <p:cNvGrpSpPr/>
              <p:nvPr/>
            </p:nvGrpSpPr>
            <p:grpSpPr>
              <a:xfrm>
                <a:off x="3750870" y="3418650"/>
                <a:ext cx="37776" cy="32380"/>
                <a:chOff x="3750870" y="3418650"/>
                <a:chExt cx="37776" cy="32380"/>
              </a:xfrm>
            </p:grpSpPr>
            <p:sp>
              <p:nvSpPr>
                <p:cNvPr id="10787" name="Google Shape;10787;p58"/>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58"/>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9" name="Google Shape;10789;p58"/>
              <p:cNvGrpSpPr/>
              <p:nvPr/>
            </p:nvGrpSpPr>
            <p:grpSpPr>
              <a:xfrm>
                <a:off x="3632509" y="3274438"/>
                <a:ext cx="37783" cy="32357"/>
                <a:chOff x="3632509" y="3274438"/>
                <a:chExt cx="37783" cy="32357"/>
              </a:xfrm>
            </p:grpSpPr>
            <p:sp>
              <p:nvSpPr>
                <p:cNvPr id="10790" name="Google Shape;10790;p58"/>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58"/>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2" name="Google Shape;10792;p58"/>
              <p:cNvGrpSpPr/>
              <p:nvPr/>
            </p:nvGrpSpPr>
            <p:grpSpPr>
              <a:xfrm>
                <a:off x="3906424" y="3297561"/>
                <a:ext cx="37776" cy="32451"/>
                <a:chOff x="3906424" y="3297561"/>
                <a:chExt cx="37776" cy="32451"/>
              </a:xfrm>
            </p:grpSpPr>
            <p:sp>
              <p:nvSpPr>
                <p:cNvPr id="10793" name="Google Shape;10793;p58"/>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58"/>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5" name="Google Shape;10795;p58"/>
              <p:cNvGrpSpPr/>
              <p:nvPr/>
            </p:nvGrpSpPr>
            <p:grpSpPr>
              <a:xfrm>
                <a:off x="3866084" y="3412107"/>
                <a:ext cx="37776" cy="32357"/>
                <a:chOff x="3866084" y="3412107"/>
                <a:chExt cx="37776" cy="32357"/>
              </a:xfrm>
            </p:grpSpPr>
            <p:sp>
              <p:nvSpPr>
                <p:cNvPr id="10796" name="Google Shape;10796;p58"/>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58"/>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8" name="Google Shape;10798;p58"/>
              <p:cNvGrpSpPr/>
              <p:nvPr/>
            </p:nvGrpSpPr>
            <p:grpSpPr>
              <a:xfrm>
                <a:off x="4023919" y="3766409"/>
                <a:ext cx="37783" cy="32357"/>
                <a:chOff x="4023919" y="3766409"/>
                <a:chExt cx="37783" cy="32357"/>
              </a:xfrm>
            </p:grpSpPr>
            <p:sp>
              <p:nvSpPr>
                <p:cNvPr id="10799" name="Google Shape;10799;p58"/>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58"/>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1" name="Google Shape;10801;p58"/>
              <p:cNvGrpSpPr/>
              <p:nvPr/>
            </p:nvGrpSpPr>
            <p:grpSpPr>
              <a:xfrm>
                <a:off x="3973882" y="3779449"/>
                <a:ext cx="37776" cy="32357"/>
                <a:chOff x="3973882" y="3779449"/>
                <a:chExt cx="37776" cy="32357"/>
              </a:xfrm>
            </p:grpSpPr>
            <p:sp>
              <p:nvSpPr>
                <p:cNvPr id="10802" name="Google Shape;10802;p58"/>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58"/>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4" name="Google Shape;10804;p58"/>
              <p:cNvGrpSpPr/>
              <p:nvPr/>
            </p:nvGrpSpPr>
            <p:grpSpPr>
              <a:xfrm>
                <a:off x="4073398" y="3838028"/>
                <a:ext cx="37776" cy="32380"/>
                <a:chOff x="4073398" y="3838028"/>
                <a:chExt cx="37776" cy="32380"/>
              </a:xfrm>
            </p:grpSpPr>
            <p:sp>
              <p:nvSpPr>
                <p:cNvPr id="10805" name="Google Shape;10805;p58"/>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58"/>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58"/>
              <p:cNvGrpSpPr/>
              <p:nvPr/>
            </p:nvGrpSpPr>
            <p:grpSpPr>
              <a:xfrm>
                <a:off x="4342672" y="4144496"/>
                <a:ext cx="37752" cy="32364"/>
                <a:chOff x="4342672" y="4144496"/>
                <a:chExt cx="37752" cy="32364"/>
              </a:xfrm>
            </p:grpSpPr>
            <p:sp>
              <p:nvSpPr>
                <p:cNvPr id="10808" name="Google Shape;10808;p58"/>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58"/>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0" name="Google Shape;10810;p58"/>
              <p:cNvGrpSpPr/>
              <p:nvPr/>
            </p:nvGrpSpPr>
            <p:grpSpPr>
              <a:xfrm>
                <a:off x="4406386" y="4056872"/>
                <a:ext cx="37783" cy="32364"/>
                <a:chOff x="4406386" y="4056872"/>
                <a:chExt cx="37783" cy="32364"/>
              </a:xfrm>
            </p:grpSpPr>
            <p:sp>
              <p:nvSpPr>
                <p:cNvPr id="10811" name="Google Shape;10811;p58"/>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58"/>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3" name="Google Shape;10813;p58"/>
              <p:cNvGrpSpPr/>
              <p:nvPr/>
            </p:nvGrpSpPr>
            <p:grpSpPr>
              <a:xfrm>
                <a:off x="4284416" y="4245254"/>
                <a:ext cx="37783" cy="32357"/>
                <a:chOff x="4284416" y="4245254"/>
                <a:chExt cx="37783" cy="32357"/>
              </a:xfrm>
            </p:grpSpPr>
            <p:sp>
              <p:nvSpPr>
                <p:cNvPr id="10814" name="Google Shape;10814;p58"/>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58"/>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58"/>
              <p:cNvGrpSpPr/>
              <p:nvPr/>
            </p:nvGrpSpPr>
            <p:grpSpPr>
              <a:xfrm>
                <a:off x="4219057" y="4331258"/>
                <a:ext cx="37776" cy="32364"/>
                <a:chOff x="4219057" y="4331258"/>
                <a:chExt cx="37776" cy="32364"/>
              </a:xfrm>
            </p:grpSpPr>
            <p:sp>
              <p:nvSpPr>
                <p:cNvPr id="10817" name="Google Shape;10817;p58"/>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58"/>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58"/>
              <p:cNvGrpSpPr/>
              <p:nvPr/>
            </p:nvGrpSpPr>
            <p:grpSpPr>
              <a:xfrm>
                <a:off x="4204122" y="4141688"/>
                <a:ext cx="33497" cy="28699"/>
                <a:chOff x="4204122" y="4141688"/>
                <a:chExt cx="33497" cy="28699"/>
              </a:xfrm>
            </p:grpSpPr>
            <p:sp>
              <p:nvSpPr>
                <p:cNvPr id="10820" name="Google Shape;10820;p58"/>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58"/>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58"/>
              <p:cNvGrpSpPr/>
              <p:nvPr/>
            </p:nvGrpSpPr>
            <p:grpSpPr>
              <a:xfrm>
                <a:off x="4301546" y="4003869"/>
                <a:ext cx="38916" cy="33324"/>
                <a:chOff x="4301546" y="4003869"/>
                <a:chExt cx="38916" cy="33324"/>
              </a:xfrm>
            </p:grpSpPr>
            <p:sp>
              <p:nvSpPr>
                <p:cNvPr id="10823" name="Google Shape;10823;p58"/>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58"/>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5" name="Google Shape;10825;p58"/>
              <p:cNvGrpSpPr/>
              <p:nvPr/>
            </p:nvGrpSpPr>
            <p:grpSpPr>
              <a:xfrm>
                <a:off x="4210681" y="3924669"/>
                <a:ext cx="36549" cy="31366"/>
                <a:chOff x="4210681" y="3924669"/>
                <a:chExt cx="36549" cy="31366"/>
              </a:xfrm>
            </p:grpSpPr>
            <p:sp>
              <p:nvSpPr>
                <p:cNvPr id="10826" name="Google Shape;10826;p58"/>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58"/>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58"/>
              <p:cNvGrpSpPr/>
              <p:nvPr/>
            </p:nvGrpSpPr>
            <p:grpSpPr>
              <a:xfrm>
                <a:off x="3987771" y="3628874"/>
                <a:ext cx="31499" cy="26993"/>
                <a:chOff x="3987771" y="3628874"/>
                <a:chExt cx="31499" cy="26993"/>
              </a:xfrm>
            </p:grpSpPr>
            <p:sp>
              <p:nvSpPr>
                <p:cNvPr id="10829" name="Google Shape;10829;p58"/>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58"/>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1" name="Google Shape;10831;p58"/>
              <p:cNvGrpSpPr/>
              <p:nvPr/>
            </p:nvGrpSpPr>
            <p:grpSpPr>
              <a:xfrm>
                <a:off x="4087382" y="3775674"/>
                <a:ext cx="31405" cy="26898"/>
                <a:chOff x="4087382" y="3775674"/>
                <a:chExt cx="31405" cy="26898"/>
              </a:xfrm>
            </p:grpSpPr>
            <p:sp>
              <p:nvSpPr>
                <p:cNvPr id="10832" name="Google Shape;10832;p58"/>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58"/>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58"/>
              <p:cNvGrpSpPr/>
              <p:nvPr/>
            </p:nvGrpSpPr>
            <p:grpSpPr>
              <a:xfrm>
                <a:off x="4118873" y="3856637"/>
                <a:ext cx="31405" cy="26906"/>
                <a:chOff x="4118873" y="3856637"/>
                <a:chExt cx="31405" cy="26906"/>
              </a:xfrm>
            </p:grpSpPr>
            <p:sp>
              <p:nvSpPr>
                <p:cNvPr id="10835" name="Google Shape;10835;p58"/>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58"/>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7" name="Google Shape;10837;p58"/>
              <p:cNvGrpSpPr/>
              <p:nvPr/>
            </p:nvGrpSpPr>
            <p:grpSpPr>
              <a:xfrm>
                <a:off x="4168541" y="3639523"/>
                <a:ext cx="31499" cy="26906"/>
                <a:chOff x="4168541" y="3639523"/>
                <a:chExt cx="31499" cy="26906"/>
              </a:xfrm>
            </p:grpSpPr>
            <p:sp>
              <p:nvSpPr>
                <p:cNvPr id="10838" name="Google Shape;10838;p58"/>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58"/>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0" name="Google Shape;10840;p58"/>
              <p:cNvGrpSpPr/>
              <p:nvPr/>
            </p:nvGrpSpPr>
            <p:grpSpPr>
              <a:xfrm>
                <a:off x="3965789" y="3393545"/>
                <a:ext cx="31405" cy="26945"/>
                <a:chOff x="3965789" y="3393545"/>
                <a:chExt cx="31405" cy="26945"/>
              </a:xfrm>
            </p:grpSpPr>
            <p:sp>
              <p:nvSpPr>
                <p:cNvPr id="10841" name="Google Shape;10841;p58"/>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58"/>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3" name="Google Shape;10843;p58"/>
              <p:cNvGrpSpPr/>
              <p:nvPr/>
            </p:nvGrpSpPr>
            <p:grpSpPr>
              <a:xfrm>
                <a:off x="3925166" y="3491008"/>
                <a:ext cx="31405" cy="27001"/>
                <a:chOff x="3925166" y="3491008"/>
                <a:chExt cx="31405" cy="27001"/>
              </a:xfrm>
            </p:grpSpPr>
            <p:sp>
              <p:nvSpPr>
                <p:cNvPr id="10844" name="Google Shape;10844;p58"/>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58"/>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6" name="Google Shape;10846;p58"/>
              <p:cNvGrpSpPr/>
              <p:nvPr/>
            </p:nvGrpSpPr>
            <p:grpSpPr>
              <a:xfrm>
                <a:off x="3682845" y="3340976"/>
                <a:ext cx="31397" cy="26898"/>
                <a:chOff x="3682845" y="3340976"/>
                <a:chExt cx="31397" cy="26898"/>
              </a:xfrm>
            </p:grpSpPr>
            <p:sp>
              <p:nvSpPr>
                <p:cNvPr id="10847" name="Google Shape;10847;p58"/>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58"/>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9" name="Google Shape;10849;p58"/>
              <p:cNvGrpSpPr/>
              <p:nvPr/>
            </p:nvGrpSpPr>
            <p:grpSpPr>
              <a:xfrm>
                <a:off x="3795393" y="3353725"/>
                <a:ext cx="31499" cy="26993"/>
                <a:chOff x="3795393" y="3353725"/>
                <a:chExt cx="31499" cy="26993"/>
              </a:xfrm>
            </p:grpSpPr>
            <p:sp>
              <p:nvSpPr>
                <p:cNvPr id="10850" name="Google Shape;10850;p58"/>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58"/>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2" name="Google Shape;10852;p58"/>
              <p:cNvGrpSpPr/>
              <p:nvPr/>
            </p:nvGrpSpPr>
            <p:grpSpPr>
              <a:xfrm>
                <a:off x="4176909" y="4363221"/>
                <a:ext cx="38924" cy="33316"/>
                <a:chOff x="4176909" y="4363221"/>
                <a:chExt cx="38924" cy="33316"/>
              </a:xfrm>
            </p:grpSpPr>
            <p:sp>
              <p:nvSpPr>
                <p:cNvPr id="10853" name="Google Shape;10853;p58"/>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58"/>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5" name="Google Shape;10855;p58"/>
              <p:cNvGrpSpPr/>
              <p:nvPr/>
            </p:nvGrpSpPr>
            <p:grpSpPr>
              <a:xfrm>
                <a:off x="4226191" y="4007660"/>
                <a:ext cx="33560" cy="28770"/>
                <a:chOff x="4226191" y="4007660"/>
                <a:chExt cx="33560" cy="28770"/>
              </a:xfrm>
            </p:grpSpPr>
            <p:sp>
              <p:nvSpPr>
                <p:cNvPr id="10856" name="Google Shape;10856;p58"/>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58"/>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58"/>
              <p:cNvGrpSpPr/>
              <p:nvPr/>
            </p:nvGrpSpPr>
            <p:grpSpPr>
              <a:xfrm>
                <a:off x="3597785" y="3377045"/>
                <a:ext cx="33591" cy="28699"/>
                <a:chOff x="3597785" y="3377045"/>
                <a:chExt cx="33591" cy="28699"/>
              </a:xfrm>
            </p:grpSpPr>
            <p:sp>
              <p:nvSpPr>
                <p:cNvPr id="10859" name="Google Shape;10859;p58"/>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58"/>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1" name="Google Shape;10861;p58"/>
              <p:cNvGrpSpPr/>
              <p:nvPr/>
            </p:nvGrpSpPr>
            <p:grpSpPr>
              <a:xfrm>
                <a:off x="3887870" y="3669796"/>
                <a:ext cx="33591" cy="28692"/>
                <a:chOff x="3887870" y="3669796"/>
                <a:chExt cx="33591" cy="28692"/>
              </a:xfrm>
            </p:grpSpPr>
            <p:sp>
              <p:nvSpPr>
                <p:cNvPr id="10862" name="Google Shape;10862;p58"/>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58"/>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4" name="Google Shape;10864;p58"/>
              <p:cNvGrpSpPr/>
              <p:nvPr/>
            </p:nvGrpSpPr>
            <p:grpSpPr>
              <a:xfrm>
                <a:off x="3818320" y="3481625"/>
                <a:ext cx="33497" cy="28770"/>
                <a:chOff x="3818320" y="3481625"/>
                <a:chExt cx="33497" cy="28770"/>
              </a:xfrm>
            </p:grpSpPr>
            <p:sp>
              <p:nvSpPr>
                <p:cNvPr id="10865" name="Google Shape;10865;p58"/>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58"/>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7" name="Google Shape;10867;p58"/>
              <p:cNvGrpSpPr/>
              <p:nvPr/>
            </p:nvGrpSpPr>
            <p:grpSpPr>
              <a:xfrm>
                <a:off x="4278139" y="4120948"/>
                <a:ext cx="37492" cy="32129"/>
                <a:chOff x="4278139" y="4120948"/>
                <a:chExt cx="37492" cy="32129"/>
              </a:xfrm>
            </p:grpSpPr>
            <p:sp>
              <p:nvSpPr>
                <p:cNvPr id="10868" name="Google Shape;10868;p58"/>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58"/>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0" name="Google Shape;10870;p58"/>
              <p:cNvGrpSpPr/>
              <p:nvPr/>
            </p:nvGrpSpPr>
            <p:grpSpPr>
              <a:xfrm>
                <a:off x="4419898" y="3977388"/>
                <a:ext cx="33497" cy="28692"/>
                <a:chOff x="4419898" y="3977388"/>
                <a:chExt cx="33497" cy="28692"/>
              </a:xfrm>
            </p:grpSpPr>
            <p:sp>
              <p:nvSpPr>
                <p:cNvPr id="10871" name="Google Shape;10871;p58"/>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58"/>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3" name="Google Shape;10873;p58"/>
              <p:cNvGrpSpPr/>
              <p:nvPr/>
            </p:nvGrpSpPr>
            <p:grpSpPr>
              <a:xfrm>
                <a:off x="4158930" y="4034684"/>
                <a:ext cx="33497" cy="28762"/>
                <a:chOff x="4158930" y="4034684"/>
                <a:chExt cx="33497" cy="28762"/>
              </a:xfrm>
            </p:grpSpPr>
            <p:sp>
              <p:nvSpPr>
                <p:cNvPr id="10874" name="Google Shape;10874;p58"/>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58"/>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6" name="Google Shape;10876;p58"/>
              <p:cNvGrpSpPr/>
              <p:nvPr/>
            </p:nvGrpSpPr>
            <p:grpSpPr>
              <a:xfrm>
                <a:off x="4134949" y="3957049"/>
                <a:ext cx="33497" cy="28770"/>
                <a:chOff x="4134949" y="3957049"/>
                <a:chExt cx="33497" cy="28770"/>
              </a:xfrm>
            </p:grpSpPr>
            <p:sp>
              <p:nvSpPr>
                <p:cNvPr id="10877" name="Google Shape;10877;p58"/>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58"/>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9" name="Google Shape;10879;p58"/>
              <p:cNvGrpSpPr/>
              <p:nvPr/>
            </p:nvGrpSpPr>
            <p:grpSpPr>
              <a:xfrm>
                <a:off x="4193653" y="4184403"/>
                <a:ext cx="43580" cy="37264"/>
                <a:chOff x="4193653" y="4184403"/>
                <a:chExt cx="43580" cy="37264"/>
              </a:xfrm>
            </p:grpSpPr>
            <p:sp>
              <p:nvSpPr>
                <p:cNvPr id="10880" name="Google Shape;10880;p58"/>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58"/>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58"/>
              <p:cNvGrpSpPr/>
              <p:nvPr/>
            </p:nvGrpSpPr>
            <p:grpSpPr>
              <a:xfrm>
                <a:off x="4343600" y="3943844"/>
                <a:ext cx="43580" cy="37312"/>
                <a:chOff x="4343600" y="3943844"/>
                <a:chExt cx="43580" cy="37312"/>
              </a:xfrm>
            </p:grpSpPr>
            <p:sp>
              <p:nvSpPr>
                <p:cNvPr id="10883" name="Google Shape;10883;p58"/>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58"/>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5" name="Google Shape;10885;p58"/>
              <p:cNvGrpSpPr/>
              <p:nvPr/>
            </p:nvGrpSpPr>
            <p:grpSpPr>
              <a:xfrm>
                <a:off x="4172339" y="3381693"/>
                <a:ext cx="31499" cy="27001"/>
                <a:chOff x="4172339" y="3381693"/>
                <a:chExt cx="31499" cy="27001"/>
              </a:xfrm>
            </p:grpSpPr>
            <p:sp>
              <p:nvSpPr>
                <p:cNvPr id="10886" name="Google Shape;10886;p58"/>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58"/>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91" name="Shape 10891"/>
        <p:cNvGrpSpPr/>
        <p:nvPr/>
      </p:nvGrpSpPr>
      <p:grpSpPr>
        <a:xfrm>
          <a:off x="0" y="0"/>
          <a:ext cx="0" cy="0"/>
          <a:chOff x="0" y="0"/>
          <a:chExt cx="0" cy="0"/>
        </a:xfrm>
      </p:grpSpPr>
      <p:grpSp>
        <p:nvGrpSpPr>
          <p:cNvPr id="10892" name="Google Shape;10892;p59"/>
          <p:cNvGrpSpPr/>
          <p:nvPr/>
        </p:nvGrpSpPr>
        <p:grpSpPr>
          <a:xfrm>
            <a:off x="2126623" y="3607908"/>
            <a:ext cx="1102891" cy="760337"/>
            <a:chOff x="4967783" y="2151471"/>
            <a:chExt cx="3920692" cy="2702940"/>
          </a:xfrm>
        </p:grpSpPr>
        <p:grpSp>
          <p:nvGrpSpPr>
            <p:cNvPr id="10893" name="Google Shape;10893;p59"/>
            <p:cNvGrpSpPr/>
            <p:nvPr/>
          </p:nvGrpSpPr>
          <p:grpSpPr>
            <a:xfrm>
              <a:off x="5045709" y="2252109"/>
              <a:ext cx="3761071" cy="2501708"/>
              <a:chOff x="2691784" y="1805334"/>
              <a:chExt cx="3761071" cy="2501708"/>
            </a:xfrm>
          </p:grpSpPr>
          <p:sp>
            <p:nvSpPr>
              <p:cNvPr id="10894" name="Google Shape;10894;p59"/>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59"/>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59"/>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59"/>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59"/>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59"/>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59"/>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59"/>
            <p:cNvGrpSpPr/>
            <p:nvPr/>
          </p:nvGrpSpPr>
          <p:grpSpPr>
            <a:xfrm>
              <a:off x="4967783" y="2151471"/>
              <a:ext cx="3920692" cy="2702940"/>
              <a:chOff x="2613858" y="1704696"/>
              <a:chExt cx="3920692" cy="2702940"/>
            </a:xfrm>
          </p:grpSpPr>
          <p:sp>
            <p:nvSpPr>
              <p:cNvPr id="10902" name="Google Shape;10902;p59"/>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59"/>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59"/>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59"/>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59"/>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07" name="Google Shape;10907;p59"/>
          <p:cNvGrpSpPr/>
          <p:nvPr/>
        </p:nvGrpSpPr>
        <p:grpSpPr>
          <a:xfrm>
            <a:off x="3530532" y="1496185"/>
            <a:ext cx="1561911" cy="708580"/>
            <a:chOff x="3530532" y="1496185"/>
            <a:chExt cx="1561911" cy="708580"/>
          </a:xfrm>
        </p:grpSpPr>
        <p:grpSp>
          <p:nvGrpSpPr>
            <p:cNvPr id="10908" name="Google Shape;10908;p59"/>
            <p:cNvGrpSpPr/>
            <p:nvPr/>
          </p:nvGrpSpPr>
          <p:grpSpPr>
            <a:xfrm>
              <a:off x="3720318" y="1857562"/>
              <a:ext cx="1372125" cy="54"/>
              <a:chOff x="3720318" y="1857562"/>
              <a:chExt cx="1372125" cy="54"/>
            </a:xfrm>
          </p:grpSpPr>
          <p:cxnSp>
            <p:nvCxnSpPr>
              <p:cNvPr id="10909" name="Google Shape;10909;p59"/>
              <p:cNvCxnSpPr>
                <a:endCxn id="10910"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911" name="Google Shape;10911;p59"/>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912" name="Google Shape;10912;p59"/>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913" name="Google Shape;10913;p59"/>
              <p:cNvCxnSpPr>
                <a:stCxn id="10910"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914" name="Google Shape;10914;p59"/>
            <p:cNvGrpSpPr/>
            <p:nvPr/>
          </p:nvGrpSpPr>
          <p:grpSpPr>
            <a:xfrm>
              <a:off x="3567462" y="1496185"/>
              <a:ext cx="286500" cy="272914"/>
              <a:chOff x="3567462" y="1496185"/>
              <a:chExt cx="286500" cy="272914"/>
            </a:xfrm>
          </p:grpSpPr>
          <p:cxnSp>
            <p:nvCxnSpPr>
              <p:cNvPr id="10915" name="Google Shape;10915;p59"/>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916" name="Google Shape;10916;p59"/>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17" name="Google Shape;10917;p59"/>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59"/>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9" name="Google Shape;10919;p59"/>
            <p:cNvGrpSpPr/>
            <p:nvPr/>
          </p:nvGrpSpPr>
          <p:grpSpPr>
            <a:xfrm>
              <a:off x="3929014" y="1960574"/>
              <a:ext cx="286500" cy="242342"/>
              <a:chOff x="3929014" y="1960574"/>
              <a:chExt cx="286500" cy="242342"/>
            </a:xfrm>
          </p:grpSpPr>
          <p:cxnSp>
            <p:nvCxnSpPr>
              <p:cNvPr id="10920" name="Google Shape;10920;p59"/>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921" name="Google Shape;10921;p59"/>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59"/>
            <p:cNvGrpSpPr/>
            <p:nvPr/>
          </p:nvGrpSpPr>
          <p:grpSpPr>
            <a:xfrm>
              <a:off x="4290828" y="1496185"/>
              <a:ext cx="286500" cy="272914"/>
              <a:chOff x="4290828" y="1496185"/>
              <a:chExt cx="286500" cy="272914"/>
            </a:xfrm>
          </p:grpSpPr>
          <p:cxnSp>
            <p:nvCxnSpPr>
              <p:cNvPr id="10923" name="Google Shape;10923;p59"/>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924" name="Google Shape;10924;p59"/>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5" name="Google Shape;10925;p59"/>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59"/>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6" name="Google Shape;10926;p59"/>
            <p:cNvGrpSpPr/>
            <p:nvPr/>
          </p:nvGrpSpPr>
          <p:grpSpPr>
            <a:xfrm>
              <a:off x="4657726" y="1959674"/>
              <a:ext cx="286500" cy="245092"/>
              <a:chOff x="4657726" y="1959674"/>
              <a:chExt cx="286500" cy="245092"/>
            </a:xfrm>
          </p:grpSpPr>
          <p:cxnSp>
            <p:nvCxnSpPr>
              <p:cNvPr id="10927" name="Google Shape;10927;p59"/>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928" name="Google Shape;10928;p59"/>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29" name="Google Shape;10929;p59"/>
          <p:cNvGrpSpPr/>
          <p:nvPr/>
        </p:nvGrpSpPr>
        <p:grpSpPr>
          <a:xfrm>
            <a:off x="3512551" y="2358282"/>
            <a:ext cx="1597032" cy="378649"/>
            <a:chOff x="3512551" y="2358282"/>
            <a:chExt cx="1597032" cy="378649"/>
          </a:xfrm>
        </p:grpSpPr>
        <p:grpSp>
          <p:nvGrpSpPr>
            <p:cNvPr id="10930" name="Google Shape;10930;p59"/>
            <p:cNvGrpSpPr/>
            <p:nvPr/>
          </p:nvGrpSpPr>
          <p:grpSpPr>
            <a:xfrm>
              <a:off x="3738198" y="2553002"/>
              <a:ext cx="1145834" cy="117"/>
              <a:chOff x="3738198" y="2553002"/>
              <a:chExt cx="1145834" cy="117"/>
            </a:xfrm>
          </p:grpSpPr>
          <p:cxnSp>
            <p:nvCxnSpPr>
              <p:cNvPr id="10931" name="Google Shape;10931;p59"/>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932" name="Google Shape;10932;p59"/>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933" name="Google Shape;10933;p59"/>
              <p:cNvCxnSpPr>
                <a:stCxn id="10934" idx="6"/>
                <a:endCxn id="10935"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936" name="Google Shape;10936;p59"/>
            <p:cNvGrpSpPr/>
            <p:nvPr/>
          </p:nvGrpSpPr>
          <p:grpSpPr>
            <a:xfrm>
              <a:off x="3969644" y="2440153"/>
              <a:ext cx="225900" cy="296779"/>
              <a:chOff x="3969644" y="2440153"/>
              <a:chExt cx="225900" cy="296779"/>
            </a:xfrm>
          </p:grpSpPr>
          <p:cxnSp>
            <p:nvCxnSpPr>
              <p:cNvPr id="10937" name="Google Shape;10937;p59"/>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935" name="Google Shape;10935;p59"/>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59"/>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9" name="Google Shape;10939;p59"/>
            <p:cNvGrpSpPr/>
            <p:nvPr/>
          </p:nvGrpSpPr>
          <p:grpSpPr>
            <a:xfrm>
              <a:off x="4426818" y="2358282"/>
              <a:ext cx="225600" cy="307471"/>
              <a:chOff x="4426818" y="2358282"/>
              <a:chExt cx="225600" cy="307471"/>
            </a:xfrm>
          </p:grpSpPr>
          <p:cxnSp>
            <p:nvCxnSpPr>
              <p:cNvPr id="10940" name="Google Shape;10940;p59"/>
              <p:cNvCxnSpPr>
                <a:stCxn id="10941"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942" name="Google Shape;10942;p59"/>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59"/>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3" name="Google Shape;10943;p59"/>
            <p:cNvGrpSpPr/>
            <p:nvPr/>
          </p:nvGrpSpPr>
          <p:grpSpPr>
            <a:xfrm>
              <a:off x="4883984" y="2440153"/>
              <a:ext cx="225600" cy="296479"/>
              <a:chOff x="4883984" y="2440153"/>
              <a:chExt cx="225600" cy="296479"/>
            </a:xfrm>
          </p:grpSpPr>
          <p:cxnSp>
            <p:nvCxnSpPr>
              <p:cNvPr id="10944" name="Google Shape;10944;p59"/>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945" name="Google Shape;10945;p59"/>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59"/>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7" name="Google Shape;10947;p59"/>
            <p:cNvGrpSpPr/>
            <p:nvPr/>
          </p:nvGrpSpPr>
          <p:grpSpPr>
            <a:xfrm>
              <a:off x="3512551" y="2358356"/>
              <a:ext cx="225647" cy="307629"/>
              <a:chOff x="2182679" y="2005014"/>
              <a:chExt cx="792300" cy="1080158"/>
            </a:xfrm>
          </p:grpSpPr>
          <p:cxnSp>
            <p:nvCxnSpPr>
              <p:cNvPr id="10948" name="Google Shape;10948;p59"/>
              <p:cNvCxnSpPr>
                <a:stCxn id="10949"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0934" name="Google Shape;10934;p59"/>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59"/>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50" name="Google Shape;10950;p59"/>
          <p:cNvGrpSpPr/>
          <p:nvPr/>
        </p:nvGrpSpPr>
        <p:grpSpPr>
          <a:xfrm>
            <a:off x="6872633" y="1182079"/>
            <a:ext cx="1559809" cy="722610"/>
            <a:chOff x="634175" y="2986275"/>
            <a:chExt cx="3147949" cy="1458344"/>
          </a:xfrm>
        </p:grpSpPr>
        <p:cxnSp>
          <p:nvCxnSpPr>
            <p:cNvPr id="10951" name="Google Shape;10951;p59"/>
            <p:cNvCxnSpPr>
              <a:stCxn id="10952" idx="4"/>
              <a:endCxn id="10953"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954" name="Google Shape;10954;p59"/>
            <p:cNvCxnSpPr>
              <a:stCxn id="10953" idx="0"/>
              <a:endCxn id="10955"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956" name="Google Shape;10956;p59"/>
            <p:cNvCxnSpPr>
              <a:stCxn id="10955" idx="4"/>
              <a:endCxn id="10957"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958" name="Google Shape;10958;p59"/>
            <p:cNvCxnSpPr>
              <a:stCxn id="10957" idx="0"/>
              <a:endCxn id="10959"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959" name="Google Shape;10959;p59"/>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955" name="Google Shape;10955;p59"/>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952" name="Google Shape;10952;p59"/>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957" name="Google Shape;10957;p59"/>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953" name="Google Shape;10953;p59"/>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960" name="Google Shape;10960;p59"/>
          <p:cNvGrpSpPr/>
          <p:nvPr/>
        </p:nvGrpSpPr>
        <p:grpSpPr>
          <a:xfrm>
            <a:off x="3526424" y="2891987"/>
            <a:ext cx="1570719" cy="294123"/>
            <a:chOff x="998425" y="1182125"/>
            <a:chExt cx="1065400" cy="199500"/>
          </a:xfrm>
        </p:grpSpPr>
        <p:sp>
          <p:nvSpPr>
            <p:cNvPr id="10961" name="Google Shape;10961;p5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5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5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5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5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6" name="Google Shape;10966;p59"/>
          <p:cNvGrpSpPr/>
          <p:nvPr/>
        </p:nvGrpSpPr>
        <p:grpSpPr>
          <a:xfrm>
            <a:off x="6869680" y="2009474"/>
            <a:ext cx="1565716" cy="366729"/>
            <a:chOff x="1247650" y="2075423"/>
            <a:chExt cx="6648477" cy="1557238"/>
          </a:xfrm>
        </p:grpSpPr>
        <p:sp>
          <p:nvSpPr>
            <p:cNvPr id="10967" name="Google Shape;10967;p5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5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5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5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5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5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3" name="Google Shape;10973;p59"/>
          <p:cNvGrpSpPr/>
          <p:nvPr/>
        </p:nvGrpSpPr>
        <p:grpSpPr>
          <a:xfrm>
            <a:off x="6853992" y="3158289"/>
            <a:ext cx="1597061" cy="663440"/>
            <a:chOff x="6796238" y="3158297"/>
            <a:chExt cx="1630319" cy="677257"/>
          </a:xfrm>
        </p:grpSpPr>
        <p:cxnSp>
          <p:nvCxnSpPr>
            <p:cNvPr id="10974" name="Google Shape;10974;p59"/>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975" name="Google Shape;10975;p59"/>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976" name="Google Shape;10976;p59"/>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977" name="Google Shape;10977;p59"/>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978" name="Google Shape;10978;p59"/>
            <p:cNvGrpSpPr/>
            <p:nvPr/>
          </p:nvGrpSpPr>
          <p:grpSpPr>
            <a:xfrm>
              <a:off x="6796238" y="3311904"/>
              <a:ext cx="1630319" cy="377697"/>
              <a:chOff x="6796238" y="3311904"/>
              <a:chExt cx="1630319" cy="377697"/>
            </a:xfrm>
          </p:grpSpPr>
          <p:sp>
            <p:nvSpPr>
              <p:cNvPr id="10979" name="Google Shape;10979;p59"/>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59"/>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59"/>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82" name="Google Shape;10982;p59"/>
          <p:cNvGrpSpPr/>
          <p:nvPr/>
        </p:nvGrpSpPr>
        <p:grpSpPr>
          <a:xfrm>
            <a:off x="5375130" y="1179681"/>
            <a:ext cx="1368606" cy="1593805"/>
            <a:chOff x="1839112" y="2209163"/>
            <a:chExt cx="1918159" cy="2233784"/>
          </a:xfrm>
        </p:grpSpPr>
        <p:sp>
          <p:nvSpPr>
            <p:cNvPr id="10983" name="Google Shape;10983;p59"/>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59"/>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59"/>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86" name="Google Shape;10986;p59"/>
            <p:cNvCxnSpPr>
              <a:stCxn id="10983" idx="6"/>
              <a:endCxn id="10984"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987" name="Google Shape;10987;p59"/>
            <p:cNvCxnSpPr>
              <a:stCxn id="10984" idx="4"/>
              <a:endCxn id="10988"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989" name="Google Shape;10989;p59"/>
            <p:cNvCxnSpPr>
              <a:stCxn id="10988" idx="6"/>
              <a:endCxn id="10985"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990" name="Google Shape;10990;p59"/>
            <p:cNvCxnSpPr>
              <a:stCxn id="10985" idx="4"/>
              <a:endCxn id="10991"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988" name="Google Shape;10988;p59"/>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59"/>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59"/>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3" name="Google Shape;10993;p59"/>
            <p:cNvCxnSpPr>
              <a:endCxn id="10992"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994" name="Google Shape;10994;p59"/>
          <p:cNvGrpSpPr/>
          <p:nvPr/>
        </p:nvGrpSpPr>
        <p:grpSpPr>
          <a:xfrm>
            <a:off x="3507503" y="1185917"/>
            <a:ext cx="1637968" cy="154942"/>
            <a:chOff x="238125" y="2506075"/>
            <a:chExt cx="7115411" cy="673075"/>
          </a:xfrm>
        </p:grpSpPr>
        <p:sp>
          <p:nvSpPr>
            <p:cNvPr id="10995" name="Google Shape;10995;p5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5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5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5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5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0" name="Google Shape;11000;p59"/>
          <p:cNvGrpSpPr/>
          <p:nvPr/>
        </p:nvGrpSpPr>
        <p:grpSpPr>
          <a:xfrm>
            <a:off x="746187" y="1507514"/>
            <a:ext cx="2476762" cy="91743"/>
            <a:chOff x="1464850" y="436376"/>
            <a:chExt cx="6001362" cy="222300"/>
          </a:xfrm>
        </p:grpSpPr>
        <p:sp>
          <p:nvSpPr>
            <p:cNvPr id="11001" name="Google Shape;11001;p59"/>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59"/>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59"/>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59"/>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59"/>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06" name="Google Shape;11006;p59"/>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007" name="Google Shape;11007;p59"/>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008" name="Google Shape;11008;p59"/>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009" name="Google Shape;11009;p59"/>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1010" name="Google Shape;11010;p59"/>
          <p:cNvGrpSpPr/>
          <p:nvPr/>
        </p:nvGrpSpPr>
        <p:grpSpPr>
          <a:xfrm>
            <a:off x="732455" y="2742980"/>
            <a:ext cx="1452710" cy="651923"/>
            <a:chOff x="803162" y="2667727"/>
            <a:chExt cx="1411906" cy="633611"/>
          </a:xfrm>
        </p:grpSpPr>
        <p:cxnSp>
          <p:nvCxnSpPr>
            <p:cNvPr id="11011" name="Google Shape;11011;p59"/>
            <p:cNvCxnSpPr>
              <a:stCxn id="11012" idx="2"/>
              <a:endCxn id="11013"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014" name="Google Shape;11014;p59"/>
            <p:cNvCxnSpPr>
              <a:stCxn id="11015" idx="0"/>
              <a:endCxn id="11012"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016" name="Google Shape;11016;p59"/>
            <p:cNvCxnSpPr>
              <a:stCxn id="11015" idx="2"/>
              <a:endCxn id="11017"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018" name="Google Shape;11018;p59"/>
            <p:cNvCxnSpPr>
              <a:stCxn id="11019" idx="0"/>
              <a:endCxn id="11015"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020" name="Google Shape;11020;p59"/>
            <p:cNvCxnSpPr>
              <a:stCxn id="11013" idx="2"/>
              <a:endCxn id="11021"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022" name="Google Shape;11022;p59"/>
            <p:cNvCxnSpPr>
              <a:stCxn id="11023" idx="0"/>
              <a:endCxn id="11013"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1019" name="Google Shape;11019;p59"/>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017" name="Google Shape;11017;p59"/>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023" name="Google Shape;11023;p59"/>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021" name="Google Shape;11021;p59"/>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013" name="Google Shape;11013;p59"/>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015" name="Google Shape;11015;p59"/>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012" name="Google Shape;11012;p59"/>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1024" name="Google Shape;11024;p59"/>
          <p:cNvGrpSpPr/>
          <p:nvPr/>
        </p:nvGrpSpPr>
        <p:grpSpPr>
          <a:xfrm>
            <a:off x="732456" y="1178518"/>
            <a:ext cx="2518541" cy="209309"/>
            <a:chOff x="803163" y="1111966"/>
            <a:chExt cx="2447800" cy="203430"/>
          </a:xfrm>
        </p:grpSpPr>
        <p:grpSp>
          <p:nvGrpSpPr>
            <p:cNvPr id="11025" name="Google Shape;11025;p59"/>
            <p:cNvGrpSpPr/>
            <p:nvPr/>
          </p:nvGrpSpPr>
          <p:grpSpPr>
            <a:xfrm>
              <a:off x="1958180" y="1111966"/>
              <a:ext cx="588019" cy="121396"/>
              <a:chOff x="4808316" y="2800065"/>
              <a:chExt cx="1999386" cy="412910"/>
            </a:xfrm>
          </p:grpSpPr>
          <p:sp>
            <p:nvSpPr>
              <p:cNvPr id="11026" name="Google Shape;11026;p59"/>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7" name="Google Shape;11027;p59"/>
              <p:cNvGrpSpPr/>
              <p:nvPr/>
            </p:nvGrpSpPr>
            <p:grpSpPr>
              <a:xfrm>
                <a:off x="4808316" y="2800065"/>
                <a:ext cx="92400" cy="411825"/>
                <a:chOff x="845575" y="2563700"/>
                <a:chExt cx="92400" cy="411825"/>
              </a:xfrm>
            </p:grpSpPr>
            <p:cxnSp>
              <p:nvCxnSpPr>
                <p:cNvPr id="11028" name="Google Shape;11028;p5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029" name="Google Shape;11029;p5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1030" name="Google Shape;11030;p59"/>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1031" name="Google Shape;11031;p59"/>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2" name="Google Shape;11032;p59"/>
            <p:cNvGrpSpPr/>
            <p:nvPr/>
          </p:nvGrpSpPr>
          <p:grpSpPr>
            <a:xfrm>
              <a:off x="803163" y="1111974"/>
              <a:ext cx="591158" cy="121545"/>
              <a:chOff x="803163" y="1111974"/>
              <a:chExt cx="591158" cy="121545"/>
            </a:xfrm>
          </p:grpSpPr>
          <p:grpSp>
            <p:nvGrpSpPr>
              <p:cNvPr id="11033" name="Google Shape;11033;p59"/>
              <p:cNvGrpSpPr/>
              <p:nvPr/>
            </p:nvGrpSpPr>
            <p:grpSpPr>
              <a:xfrm>
                <a:off x="803163" y="1111974"/>
                <a:ext cx="27175" cy="121077"/>
                <a:chOff x="845575" y="2563700"/>
                <a:chExt cx="92400" cy="411825"/>
              </a:xfrm>
            </p:grpSpPr>
            <p:cxnSp>
              <p:nvCxnSpPr>
                <p:cNvPr id="11034" name="Google Shape;11034;p5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035" name="Google Shape;11035;p5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6" name="Google Shape;11036;p59"/>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7" name="Google Shape;11037;p59"/>
            <p:cNvGrpSpPr/>
            <p:nvPr/>
          </p:nvGrpSpPr>
          <p:grpSpPr>
            <a:xfrm>
              <a:off x="1381910" y="1194219"/>
              <a:ext cx="588341" cy="121177"/>
              <a:chOff x="1381910" y="1194219"/>
              <a:chExt cx="588341" cy="121177"/>
            </a:xfrm>
          </p:grpSpPr>
          <p:grpSp>
            <p:nvGrpSpPr>
              <p:cNvPr id="11038" name="Google Shape;11038;p59"/>
              <p:cNvGrpSpPr/>
              <p:nvPr/>
            </p:nvGrpSpPr>
            <p:grpSpPr>
              <a:xfrm rot="10800000">
                <a:off x="1381910" y="1194319"/>
                <a:ext cx="27175" cy="121077"/>
                <a:chOff x="2070100" y="2563700"/>
                <a:chExt cx="92400" cy="411825"/>
              </a:xfrm>
            </p:grpSpPr>
            <p:cxnSp>
              <p:nvCxnSpPr>
                <p:cNvPr id="11039" name="Google Shape;11039;p5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040" name="Google Shape;11040;p5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1" name="Google Shape;11041;p59"/>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2" name="Google Shape;11042;p59"/>
            <p:cNvGrpSpPr/>
            <p:nvPr/>
          </p:nvGrpSpPr>
          <p:grpSpPr>
            <a:xfrm>
              <a:off x="2532079" y="1194219"/>
              <a:ext cx="704927" cy="121177"/>
              <a:chOff x="2532079" y="1194219"/>
              <a:chExt cx="704927" cy="121177"/>
            </a:xfrm>
          </p:grpSpPr>
          <p:grpSp>
            <p:nvGrpSpPr>
              <p:cNvPr id="11043" name="Google Shape;11043;p59"/>
              <p:cNvGrpSpPr/>
              <p:nvPr/>
            </p:nvGrpSpPr>
            <p:grpSpPr>
              <a:xfrm rot="10800000">
                <a:off x="2532079" y="1194319"/>
                <a:ext cx="27175" cy="121077"/>
                <a:chOff x="2070100" y="2563700"/>
                <a:chExt cx="92400" cy="411825"/>
              </a:xfrm>
            </p:grpSpPr>
            <p:cxnSp>
              <p:nvCxnSpPr>
                <p:cNvPr id="11044" name="Google Shape;11044;p5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045" name="Google Shape;11045;p5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6" name="Google Shape;11046;p59"/>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47" name="Google Shape;11047;p59"/>
          <p:cNvGrpSpPr/>
          <p:nvPr/>
        </p:nvGrpSpPr>
        <p:grpSpPr>
          <a:xfrm>
            <a:off x="3525467" y="3875150"/>
            <a:ext cx="1567778" cy="491677"/>
            <a:chOff x="5194708" y="3484366"/>
            <a:chExt cx="3148148" cy="987304"/>
          </a:xfrm>
        </p:grpSpPr>
        <p:grpSp>
          <p:nvGrpSpPr>
            <p:cNvPr id="11048" name="Google Shape;11048;p59"/>
            <p:cNvGrpSpPr/>
            <p:nvPr/>
          </p:nvGrpSpPr>
          <p:grpSpPr>
            <a:xfrm>
              <a:off x="7531521" y="3484366"/>
              <a:ext cx="811335" cy="987304"/>
              <a:chOff x="3379425" y="1617275"/>
              <a:chExt cx="1090650" cy="1327200"/>
            </a:xfrm>
          </p:grpSpPr>
          <p:sp>
            <p:nvSpPr>
              <p:cNvPr id="11049" name="Google Shape;11049;p5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5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5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59"/>
            <p:cNvGrpSpPr/>
            <p:nvPr/>
          </p:nvGrpSpPr>
          <p:grpSpPr>
            <a:xfrm>
              <a:off x="6752546" y="3484366"/>
              <a:ext cx="811428" cy="987304"/>
              <a:chOff x="2332275" y="1617275"/>
              <a:chExt cx="1090775" cy="1327200"/>
            </a:xfrm>
          </p:grpSpPr>
          <p:sp>
            <p:nvSpPr>
              <p:cNvPr id="11053" name="Google Shape;11053;p5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5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5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59"/>
            <p:cNvGrpSpPr/>
            <p:nvPr/>
          </p:nvGrpSpPr>
          <p:grpSpPr>
            <a:xfrm>
              <a:off x="5973664" y="3484366"/>
              <a:ext cx="811335" cy="987304"/>
              <a:chOff x="1285250" y="1617275"/>
              <a:chExt cx="1090650" cy="1327200"/>
            </a:xfrm>
          </p:grpSpPr>
          <p:sp>
            <p:nvSpPr>
              <p:cNvPr id="11057" name="Google Shape;11057;p5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5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5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59"/>
            <p:cNvGrpSpPr/>
            <p:nvPr/>
          </p:nvGrpSpPr>
          <p:grpSpPr>
            <a:xfrm>
              <a:off x="5194708" y="3484366"/>
              <a:ext cx="811409" cy="987304"/>
              <a:chOff x="238125" y="1617275"/>
              <a:chExt cx="1090750" cy="1327200"/>
            </a:xfrm>
          </p:grpSpPr>
          <p:sp>
            <p:nvSpPr>
              <p:cNvPr id="11061" name="Google Shape;11061;p5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5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5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64" name="Google Shape;11064;p59"/>
          <p:cNvGrpSpPr/>
          <p:nvPr/>
        </p:nvGrpSpPr>
        <p:grpSpPr>
          <a:xfrm>
            <a:off x="3486076" y="3355561"/>
            <a:ext cx="1616964" cy="346256"/>
            <a:chOff x="1808063" y="4294338"/>
            <a:chExt cx="3370782" cy="721817"/>
          </a:xfrm>
        </p:grpSpPr>
        <p:sp>
          <p:nvSpPr>
            <p:cNvPr id="11065" name="Google Shape;11065;p5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5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5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5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5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5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5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5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5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5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5" name="Google Shape;11075;p59"/>
          <p:cNvGrpSpPr/>
          <p:nvPr/>
        </p:nvGrpSpPr>
        <p:grpSpPr>
          <a:xfrm>
            <a:off x="764288" y="3641590"/>
            <a:ext cx="1295882" cy="646587"/>
            <a:chOff x="834100" y="3642869"/>
            <a:chExt cx="1259483" cy="628426"/>
          </a:xfrm>
        </p:grpSpPr>
        <p:sp>
          <p:nvSpPr>
            <p:cNvPr id="11076" name="Google Shape;11076;p59"/>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59"/>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59"/>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59"/>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59"/>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59"/>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59"/>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59"/>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59"/>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59"/>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59"/>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59"/>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59"/>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59"/>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59"/>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59"/>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59"/>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59"/>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59"/>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59"/>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59"/>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59"/>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59"/>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59"/>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59"/>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1" name="Google Shape;11101;p59"/>
            <p:cNvGrpSpPr/>
            <p:nvPr/>
          </p:nvGrpSpPr>
          <p:grpSpPr>
            <a:xfrm>
              <a:off x="1360364" y="3847835"/>
              <a:ext cx="208119" cy="224359"/>
              <a:chOff x="1360769" y="3847100"/>
              <a:chExt cx="208119" cy="224359"/>
            </a:xfrm>
          </p:grpSpPr>
          <p:sp>
            <p:nvSpPr>
              <p:cNvPr id="11102" name="Google Shape;11102;p59"/>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59"/>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59"/>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59"/>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59"/>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59"/>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59"/>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59"/>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59"/>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59"/>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59"/>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59"/>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59"/>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59"/>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59"/>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59"/>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59"/>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59"/>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59"/>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59"/>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2" name="Google Shape;11122;p59"/>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59"/>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59"/>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59"/>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59"/>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59"/>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59"/>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59"/>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59"/>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59"/>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59"/>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59"/>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59"/>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59"/>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6" name="Google Shape;11136;p59"/>
          <p:cNvGrpSpPr/>
          <p:nvPr/>
        </p:nvGrpSpPr>
        <p:grpSpPr>
          <a:xfrm rot="5400000">
            <a:off x="5977401" y="3438087"/>
            <a:ext cx="164064" cy="1414916"/>
            <a:chOff x="4428249" y="1369375"/>
            <a:chExt cx="36905" cy="429569"/>
          </a:xfrm>
        </p:grpSpPr>
        <p:sp>
          <p:nvSpPr>
            <p:cNvPr id="11137" name="Google Shape;11137;p59"/>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59"/>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59"/>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59"/>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59"/>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59"/>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59"/>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59"/>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59"/>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59"/>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59"/>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59"/>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59"/>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59"/>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59"/>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59"/>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59"/>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59"/>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59"/>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59"/>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59"/>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59"/>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59"/>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59"/>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59"/>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59"/>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59"/>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59"/>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59"/>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59"/>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59"/>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59"/>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9" name="Google Shape;11169;p59"/>
          <p:cNvGrpSpPr/>
          <p:nvPr/>
        </p:nvGrpSpPr>
        <p:grpSpPr>
          <a:xfrm flipH="1" rot="10800000">
            <a:off x="5349830" y="3026630"/>
            <a:ext cx="1419207" cy="24808"/>
            <a:chOff x="219558" y="4738465"/>
            <a:chExt cx="5852400" cy="102300"/>
          </a:xfrm>
        </p:grpSpPr>
        <p:cxnSp>
          <p:nvCxnSpPr>
            <p:cNvPr id="11170" name="Google Shape;11170;p59"/>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1171" name="Google Shape;11171;p59"/>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59"/>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59"/>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59"/>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59"/>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6" name="Google Shape;11176;p59"/>
          <p:cNvGrpSpPr/>
          <p:nvPr/>
        </p:nvGrpSpPr>
        <p:grpSpPr>
          <a:xfrm>
            <a:off x="5361148" y="3399694"/>
            <a:ext cx="1396570" cy="385016"/>
            <a:chOff x="5286284" y="2966544"/>
            <a:chExt cx="1396570" cy="385016"/>
          </a:xfrm>
        </p:grpSpPr>
        <p:cxnSp>
          <p:nvCxnSpPr>
            <p:cNvPr id="11177" name="Google Shape;11177;p59"/>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1178" name="Google Shape;11178;p59"/>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1179" name="Google Shape;11179;p59"/>
            <p:cNvGrpSpPr/>
            <p:nvPr/>
          </p:nvGrpSpPr>
          <p:grpSpPr>
            <a:xfrm>
              <a:off x="5287688" y="3173364"/>
              <a:ext cx="1395166" cy="74100"/>
              <a:chOff x="5287688" y="3173364"/>
              <a:chExt cx="1395166" cy="74100"/>
            </a:xfrm>
          </p:grpSpPr>
          <p:cxnSp>
            <p:nvCxnSpPr>
              <p:cNvPr id="11180" name="Google Shape;11180;p59"/>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1181" name="Google Shape;11181;p59"/>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1182" name="Google Shape;11182;p59"/>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183" name="Google Shape;11183;p59"/>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184" name="Google Shape;11184;p59"/>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185" name="Google Shape;11185;p59"/>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186" name="Google Shape;11186;p59"/>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187" name="Google Shape;11187;p59"/>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1188" name="Google Shape;11188;p59"/>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1189" name="Google Shape;11189;p59"/>
          <p:cNvGrpSpPr/>
          <p:nvPr/>
        </p:nvGrpSpPr>
        <p:grpSpPr>
          <a:xfrm>
            <a:off x="2047214" y="1818470"/>
            <a:ext cx="1182276" cy="662027"/>
            <a:chOff x="2029517" y="1732295"/>
            <a:chExt cx="1149068" cy="643432"/>
          </a:xfrm>
        </p:grpSpPr>
        <p:grpSp>
          <p:nvGrpSpPr>
            <p:cNvPr id="11190" name="Google Shape;11190;p59"/>
            <p:cNvGrpSpPr/>
            <p:nvPr/>
          </p:nvGrpSpPr>
          <p:grpSpPr>
            <a:xfrm>
              <a:off x="2708660" y="1746937"/>
              <a:ext cx="455427" cy="244429"/>
              <a:chOff x="2700693" y="1746937"/>
              <a:chExt cx="455427" cy="244429"/>
            </a:xfrm>
          </p:grpSpPr>
          <p:grpSp>
            <p:nvGrpSpPr>
              <p:cNvPr id="11191" name="Google Shape;11191;p59"/>
              <p:cNvGrpSpPr/>
              <p:nvPr/>
            </p:nvGrpSpPr>
            <p:grpSpPr>
              <a:xfrm>
                <a:off x="2905682" y="1782817"/>
                <a:ext cx="250438" cy="208549"/>
                <a:chOff x="2905682" y="1782817"/>
                <a:chExt cx="250438" cy="208549"/>
              </a:xfrm>
            </p:grpSpPr>
            <p:cxnSp>
              <p:nvCxnSpPr>
                <p:cNvPr id="11192" name="Google Shape;11192;p59"/>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193" name="Google Shape;11193;p59"/>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4" name="Google Shape;11194;p59"/>
              <p:cNvGrpSpPr/>
              <p:nvPr/>
            </p:nvGrpSpPr>
            <p:grpSpPr>
              <a:xfrm>
                <a:off x="2700693" y="1746937"/>
                <a:ext cx="449967" cy="72374"/>
                <a:chOff x="2700693" y="1746937"/>
                <a:chExt cx="449967" cy="72374"/>
              </a:xfrm>
            </p:grpSpPr>
            <p:cxnSp>
              <p:nvCxnSpPr>
                <p:cNvPr id="11195" name="Google Shape;11195;p59"/>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196" name="Google Shape;11196;p59"/>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97" name="Google Shape;11197;p59"/>
            <p:cNvGrpSpPr/>
            <p:nvPr/>
          </p:nvGrpSpPr>
          <p:grpSpPr>
            <a:xfrm>
              <a:off x="2029517" y="1732295"/>
              <a:ext cx="1149068" cy="643432"/>
              <a:chOff x="2029517" y="1732295"/>
              <a:chExt cx="1149068" cy="643432"/>
            </a:xfrm>
          </p:grpSpPr>
          <p:grpSp>
            <p:nvGrpSpPr>
              <p:cNvPr id="11198" name="Google Shape;11198;p59"/>
              <p:cNvGrpSpPr/>
              <p:nvPr/>
            </p:nvGrpSpPr>
            <p:grpSpPr>
              <a:xfrm>
                <a:off x="2703618" y="2103152"/>
                <a:ext cx="474966" cy="260017"/>
                <a:chOff x="2703618" y="2103152"/>
                <a:chExt cx="474966" cy="260017"/>
              </a:xfrm>
            </p:grpSpPr>
            <p:grpSp>
              <p:nvGrpSpPr>
                <p:cNvPr id="11199" name="Google Shape;11199;p59"/>
                <p:cNvGrpSpPr/>
                <p:nvPr/>
              </p:nvGrpSpPr>
              <p:grpSpPr>
                <a:xfrm>
                  <a:off x="2703618" y="2290640"/>
                  <a:ext cx="450291" cy="72529"/>
                  <a:chOff x="2703618" y="2290640"/>
                  <a:chExt cx="450291" cy="72529"/>
                </a:xfrm>
              </p:grpSpPr>
              <p:cxnSp>
                <p:nvCxnSpPr>
                  <p:cNvPr id="11200" name="Google Shape;11200;p59"/>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201" name="Google Shape;11201;p59"/>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59"/>
                <p:cNvGrpSpPr/>
                <p:nvPr/>
              </p:nvGrpSpPr>
              <p:grpSpPr>
                <a:xfrm>
                  <a:off x="2908607" y="2103152"/>
                  <a:ext cx="269977" cy="223538"/>
                  <a:chOff x="2908607" y="2103152"/>
                  <a:chExt cx="269977" cy="223538"/>
                </a:xfrm>
              </p:grpSpPr>
              <p:cxnSp>
                <p:nvCxnSpPr>
                  <p:cNvPr id="11203" name="Google Shape;11203;p59"/>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204" name="Google Shape;11204;p59"/>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05" name="Google Shape;11205;p59"/>
              <p:cNvGrpSpPr/>
              <p:nvPr/>
            </p:nvGrpSpPr>
            <p:grpSpPr>
              <a:xfrm>
                <a:off x="2029517" y="1732295"/>
                <a:ext cx="685827" cy="643432"/>
                <a:chOff x="2029517" y="1732295"/>
                <a:chExt cx="685827" cy="643432"/>
              </a:xfrm>
            </p:grpSpPr>
            <p:sp>
              <p:nvSpPr>
                <p:cNvPr id="11206" name="Google Shape;11206;p59"/>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7" name="Google Shape;11207;p59"/>
                <p:cNvGrpSpPr/>
                <p:nvPr/>
              </p:nvGrpSpPr>
              <p:grpSpPr>
                <a:xfrm>
                  <a:off x="2158948" y="1732295"/>
                  <a:ext cx="556396" cy="333108"/>
                  <a:chOff x="2158948" y="1732295"/>
                  <a:chExt cx="556396" cy="333108"/>
                </a:xfrm>
              </p:grpSpPr>
              <p:cxnSp>
                <p:nvCxnSpPr>
                  <p:cNvPr id="11208" name="Google Shape;11208;p59"/>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1209" name="Google Shape;11209;p59"/>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59"/>
                <p:cNvGrpSpPr/>
                <p:nvPr/>
              </p:nvGrpSpPr>
              <p:grpSpPr>
                <a:xfrm>
                  <a:off x="2159908" y="2065057"/>
                  <a:ext cx="550884" cy="310670"/>
                  <a:chOff x="2159908" y="2065057"/>
                  <a:chExt cx="550884" cy="310670"/>
                </a:xfrm>
              </p:grpSpPr>
              <p:cxnSp>
                <p:nvCxnSpPr>
                  <p:cNvPr id="11211" name="Google Shape;11211;p59"/>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1212" name="Google Shape;11212;p59"/>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1213" name="Google Shape;11213;p59"/>
          <p:cNvGrpSpPr/>
          <p:nvPr/>
        </p:nvGrpSpPr>
        <p:grpSpPr>
          <a:xfrm>
            <a:off x="732462" y="1766083"/>
            <a:ext cx="962651" cy="810058"/>
            <a:chOff x="732462" y="1766083"/>
            <a:chExt cx="962651" cy="810058"/>
          </a:xfrm>
        </p:grpSpPr>
        <p:grpSp>
          <p:nvGrpSpPr>
            <p:cNvPr id="11214" name="Google Shape;11214;p59"/>
            <p:cNvGrpSpPr/>
            <p:nvPr/>
          </p:nvGrpSpPr>
          <p:grpSpPr>
            <a:xfrm>
              <a:off x="732462" y="1908333"/>
              <a:ext cx="339369" cy="524756"/>
              <a:chOff x="844912" y="1819635"/>
              <a:chExt cx="329836" cy="510016"/>
            </a:xfrm>
          </p:grpSpPr>
          <p:sp>
            <p:nvSpPr>
              <p:cNvPr id="11215" name="Google Shape;11215;p59"/>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5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5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59"/>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59"/>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59"/>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1" name="Google Shape;11221;p59"/>
            <p:cNvGrpSpPr/>
            <p:nvPr/>
          </p:nvGrpSpPr>
          <p:grpSpPr>
            <a:xfrm>
              <a:off x="1184858" y="2256650"/>
              <a:ext cx="510255" cy="319491"/>
              <a:chOff x="1284601" y="2158168"/>
              <a:chExt cx="495923" cy="310517"/>
            </a:xfrm>
          </p:grpSpPr>
          <p:sp>
            <p:nvSpPr>
              <p:cNvPr id="11222" name="Google Shape;11222;p59"/>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3" name="Google Shape;11223;p59"/>
              <p:cNvGrpSpPr/>
              <p:nvPr/>
            </p:nvGrpSpPr>
            <p:grpSpPr>
              <a:xfrm>
                <a:off x="1507666" y="2158168"/>
                <a:ext cx="272858" cy="310517"/>
                <a:chOff x="1507666" y="2158168"/>
                <a:chExt cx="272858" cy="310517"/>
              </a:xfrm>
            </p:grpSpPr>
            <p:grpSp>
              <p:nvGrpSpPr>
                <p:cNvPr id="11224" name="Google Shape;11224;p59"/>
                <p:cNvGrpSpPr/>
                <p:nvPr/>
              </p:nvGrpSpPr>
              <p:grpSpPr>
                <a:xfrm>
                  <a:off x="1507666" y="2176104"/>
                  <a:ext cx="166395" cy="273149"/>
                  <a:chOff x="1507666" y="2176104"/>
                  <a:chExt cx="166395" cy="273149"/>
                </a:xfrm>
              </p:grpSpPr>
              <p:sp>
                <p:nvSpPr>
                  <p:cNvPr id="11225" name="Google Shape;11225;p59"/>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59"/>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59"/>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59"/>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59"/>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59"/>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59"/>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2" name="Google Shape;11232;p59"/>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59"/>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34" name="Google Shape;11234;p59"/>
            <p:cNvGrpSpPr/>
            <p:nvPr/>
          </p:nvGrpSpPr>
          <p:grpSpPr>
            <a:xfrm>
              <a:off x="1184858" y="1766083"/>
              <a:ext cx="510255" cy="319491"/>
              <a:chOff x="1284601" y="1681380"/>
              <a:chExt cx="495923" cy="310517"/>
            </a:xfrm>
          </p:grpSpPr>
          <p:sp>
            <p:nvSpPr>
              <p:cNvPr id="11235" name="Google Shape;11235;p59"/>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6" name="Google Shape;11236;p59"/>
              <p:cNvGrpSpPr/>
              <p:nvPr/>
            </p:nvGrpSpPr>
            <p:grpSpPr>
              <a:xfrm>
                <a:off x="1507666" y="1681380"/>
                <a:ext cx="272858" cy="310517"/>
                <a:chOff x="1507666" y="1681380"/>
                <a:chExt cx="272858" cy="310517"/>
              </a:xfrm>
            </p:grpSpPr>
            <p:grpSp>
              <p:nvGrpSpPr>
                <p:cNvPr id="11237" name="Google Shape;11237;p59"/>
                <p:cNvGrpSpPr/>
                <p:nvPr/>
              </p:nvGrpSpPr>
              <p:grpSpPr>
                <a:xfrm>
                  <a:off x="1507666" y="1700120"/>
                  <a:ext cx="166395" cy="272984"/>
                  <a:chOff x="1507666" y="1700120"/>
                  <a:chExt cx="166395" cy="272984"/>
                </a:xfrm>
              </p:grpSpPr>
              <p:sp>
                <p:nvSpPr>
                  <p:cNvPr id="11238" name="Google Shape;11238;p59"/>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59"/>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59"/>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59"/>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59"/>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59"/>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59"/>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5" name="Google Shape;11245;p59"/>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59"/>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247" name="Google Shape;11247;p59"/>
          <p:cNvGrpSpPr/>
          <p:nvPr/>
        </p:nvGrpSpPr>
        <p:grpSpPr>
          <a:xfrm>
            <a:off x="6841403" y="2533512"/>
            <a:ext cx="1622269" cy="552443"/>
            <a:chOff x="6894650" y="2574740"/>
            <a:chExt cx="1445100" cy="492111"/>
          </a:xfrm>
        </p:grpSpPr>
        <p:sp>
          <p:nvSpPr>
            <p:cNvPr id="11248" name="Google Shape;11248;p59"/>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59"/>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59"/>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59"/>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59"/>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53" name="Google Shape;11253;p59"/>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1254" name="Google Shape;11254;p59"/>
          <p:cNvGrpSpPr/>
          <p:nvPr/>
        </p:nvGrpSpPr>
        <p:grpSpPr>
          <a:xfrm>
            <a:off x="6860946" y="3907768"/>
            <a:ext cx="1583206" cy="475705"/>
            <a:chOff x="6953919" y="3907920"/>
            <a:chExt cx="1377300" cy="475705"/>
          </a:xfrm>
        </p:grpSpPr>
        <p:cxnSp>
          <p:nvCxnSpPr>
            <p:cNvPr id="11255" name="Google Shape;11255;p59"/>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1256" name="Google Shape;11256;p59"/>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1257" name="Google Shape;11257;p59"/>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1258" name="Google Shape;11258;p59"/>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1259" name="Google Shape;11259;p59"/>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1260" name="Google Shape;11260;p59"/>
          <p:cNvGrpSpPr/>
          <p:nvPr/>
        </p:nvGrpSpPr>
        <p:grpSpPr>
          <a:xfrm>
            <a:off x="2364534" y="2668913"/>
            <a:ext cx="836286" cy="824529"/>
            <a:chOff x="2389399" y="2595741"/>
            <a:chExt cx="812796" cy="801369"/>
          </a:xfrm>
        </p:grpSpPr>
        <p:grpSp>
          <p:nvGrpSpPr>
            <p:cNvPr id="11261" name="Google Shape;11261;p59"/>
            <p:cNvGrpSpPr/>
            <p:nvPr/>
          </p:nvGrpSpPr>
          <p:grpSpPr>
            <a:xfrm>
              <a:off x="2492145" y="2881565"/>
              <a:ext cx="607300" cy="229751"/>
              <a:chOff x="2492145" y="2881565"/>
              <a:chExt cx="607300" cy="229751"/>
            </a:xfrm>
          </p:grpSpPr>
          <p:sp>
            <p:nvSpPr>
              <p:cNvPr id="11262" name="Google Shape;11262;p59"/>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59"/>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59"/>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59"/>
            <p:cNvGrpSpPr/>
            <p:nvPr/>
          </p:nvGrpSpPr>
          <p:grpSpPr>
            <a:xfrm>
              <a:off x="2389399" y="2595741"/>
              <a:ext cx="812796" cy="296825"/>
              <a:chOff x="2389399" y="2595741"/>
              <a:chExt cx="812796" cy="296825"/>
            </a:xfrm>
          </p:grpSpPr>
          <p:grpSp>
            <p:nvGrpSpPr>
              <p:cNvPr id="11266" name="Google Shape;11266;p59"/>
              <p:cNvGrpSpPr/>
              <p:nvPr/>
            </p:nvGrpSpPr>
            <p:grpSpPr>
              <a:xfrm>
                <a:off x="2389399" y="2595741"/>
                <a:ext cx="363638" cy="296825"/>
                <a:chOff x="2389399" y="2595741"/>
                <a:chExt cx="363638" cy="296825"/>
              </a:xfrm>
            </p:grpSpPr>
            <p:grpSp>
              <p:nvGrpSpPr>
                <p:cNvPr id="11267" name="Google Shape;11267;p59"/>
                <p:cNvGrpSpPr/>
                <p:nvPr/>
              </p:nvGrpSpPr>
              <p:grpSpPr>
                <a:xfrm>
                  <a:off x="2493852" y="2794333"/>
                  <a:ext cx="259185" cy="98232"/>
                  <a:chOff x="2493852" y="2794333"/>
                  <a:chExt cx="259185" cy="98232"/>
                </a:xfrm>
              </p:grpSpPr>
              <p:sp>
                <p:nvSpPr>
                  <p:cNvPr id="11268" name="Google Shape;11268;p59"/>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59"/>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59"/>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59"/>
                <p:cNvGrpSpPr/>
                <p:nvPr/>
              </p:nvGrpSpPr>
              <p:grpSpPr>
                <a:xfrm>
                  <a:off x="2389399" y="2595741"/>
                  <a:ext cx="224343" cy="182054"/>
                  <a:chOff x="2389399" y="2595741"/>
                  <a:chExt cx="224343" cy="182054"/>
                </a:xfrm>
              </p:grpSpPr>
              <p:sp>
                <p:nvSpPr>
                  <p:cNvPr id="11272" name="Google Shape;11272;p59"/>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59"/>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74" name="Google Shape;11274;p59"/>
              <p:cNvGrpSpPr/>
              <p:nvPr/>
            </p:nvGrpSpPr>
            <p:grpSpPr>
              <a:xfrm>
                <a:off x="2683630" y="2595741"/>
                <a:ext cx="224334" cy="296825"/>
                <a:chOff x="2683630" y="2595741"/>
                <a:chExt cx="224334" cy="296825"/>
              </a:xfrm>
            </p:grpSpPr>
            <p:grpSp>
              <p:nvGrpSpPr>
                <p:cNvPr id="11275" name="Google Shape;11275;p59"/>
                <p:cNvGrpSpPr/>
                <p:nvPr/>
              </p:nvGrpSpPr>
              <p:grpSpPr>
                <a:xfrm>
                  <a:off x="2788083" y="2794333"/>
                  <a:ext cx="15356" cy="98232"/>
                  <a:chOff x="2788083" y="2794333"/>
                  <a:chExt cx="15356" cy="98232"/>
                </a:xfrm>
              </p:grpSpPr>
              <p:sp>
                <p:nvSpPr>
                  <p:cNvPr id="11276" name="Google Shape;11276;p59"/>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59"/>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59"/>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59"/>
                <p:cNvGrpSpPr/>
                <p:nvPr/>
              </p:nvGrpSpPr>
              <p:grpSpPr>
                <a:xfrm>
                  <a:off x="2683630" y="2595741"/>
                  <a:ext cx="224334" cy="182054"/>
                  <a:chOff x="2683630" y="2595741"/>
                  <a:chExt cx="224334" cy="182054"/>
                </a:xfrm>
              </p:grpSpPr>
              <p:sp>
                <p:nvSpPr>
                  <p:cNvPr id="11280" name="Google Shape;11280;p59"/>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59"/>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82" name="Google Shape;11282;p59"/>
              <p:cNvGrpSpPr/>
              <p:nvPr/>
            </p:nvGrpSpPr>
            <p:grpSpPr>
              <a:xfrm>
                <a:off x="2838475" y="2595741"/>
                <a:ext cx="363719" cy="296825"/>
                <a:chOff x="2838475" y="2595741"/>
                <a:chExt cx="363719" cy="296825"/>
              </a:xfrm>
            </p:grpSpPr>
            <p:grpSp>
              <p:nvGrpSpPr>
                <p:cNvPr id="11283" name="Google Shape;11283;p59"/>
                <p:cNvGrpSpPr/>
                <p:nvPr/>
              </p:nvGrpSpPr>
              <p:grpSpPr>
                <a:xfrm>
                  <a:off x="2838475" y="2794333"/>
                  <a:ext cx="259185" cy="98232"/>
                  <a:chOff x="2838475" y="2794333"/>
                  <a:chExt cx="259185" cy="98232"/>
                </a:xfrm>
              </p:grpSpPr>
              <p:sp>
                <p:nvSpPr>
                  <p:cNvPr id="11284" name="Google Shape;11284;p59"/>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59"/>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59"/>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7" name="Google Shape;11287;p59"/>
                <p:cNvGrpSpPr/>
                <p:nvPr/>
              </p:nvGrpSpPr>
              <p:grpSpPr>
                <a:xfrm>
                  <a:off x="2977852" y="2595741"/>
                  <a:ext cx="224343" cy="182054"/>
                  <a:chOff x="2977852" y="2595741"/>
                  <a:chExt cx="224343" cy="182054"/>
                </a:xfrm>
              </p:grpSpPr>
              <p:sp>
                <p:nvSpPr>
                  <p:cNvPr id="11288" name="Google Shape;11288;p59"/>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59"/>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290" name="Google Shape;11290;p59"/>
            <p:cNvGrpSpPr/>
            <p:nvPr/>
          </p:nvGrpSpPr>
          <p:grpSpPr>
            <a:xfrm>
              <a:off x="2389399" y="3100241"/>
              <a:ext cx="812796" cy="296869"/>
              <a:chOff x="2389399" y="3100241"/>
              <a:chExt cx="812796" cy="296869"/>
            </a:xfrm>
          </p:grpSpPr>
          <p:grpSp>
            <p:nvGrpSpPr>
              <p:cNvPr id="11291" name="Google Shape;11291;p59"/>
              <p:cNvGrpSpPr/>
              <p:nvPr/>
            </p:nvGrpSpPr>
            <p:grpSpPr>
              <a:xfrm>
                <a:off x="2683630" y="3100241"/>
                <a:ext cx="224334" cy="296869"/>
                <a:chOff x="2683630" y="3100241"/>
                <a:chExt cx="224334" cy="296869"/>
              </a:xfrm>
            </p:grpSpPr>
            <p:grpSp>
              <p:nvGrpSpPr>
                <p:cNvPr id="11292" name="Google Shape;11292;p59"/>
                <p:cNvGrpSpPr/>
                <p:nvPr/>
              </p:nvGrpSpPr>
              <p:grpSpPr>
                <a:xfrm>
                  <a:off x="2788083" y="3100241"/>
                  <a:ext cx="15356" cy="98237"/>
                  <a:chOff x="2788083" y="3100241"/>
                  <a:chExt cx="15356" cy="98237"/>
                </a:xfrm>
              </p:grpSpPr>
              <p:sp>
                <p:nvSpPr>
                  <p:cNvPr id="11293" name="Google Shape;11293;p59"/>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59"/>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59"/>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6" name="Google Shape;11296;p59"/>
                <p:cNvGrpSpPr/>
                <p:nvPr/>
              </p:nvGrpSpPr>
              <p:grpSpPr>
                <a:xfrm>
                  <a:off x="2683630" y="3215065"/>
                  <a:ext cx="224334" cy="182045"/>
                  <a:chOff x="2683630" y="3215065"/>
                  <a:chExt cx="224334" cy="182045"/>
                </a:xfrm>
              </p:grpSpPr>
              <p:sp>
                <p:nvSpPr>
                  <p:cNvPr id="11297" name="Google Shape;11297;p59"/>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59"/>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99" name="Google Shape;11299;p59"/>
              <p:cNvGrpSpPr/>
              <p:nvPr/>
            </p:nvGrpSpPr>
            <p:grpSpPr>
              <a:xfrm>
                <a:off x="2389399" y="3100241"/>
                <a:ext cx="363638" cy="296869"/>
                <a:chOff x="2389399" y="3100241"/>
                <a:chExt cx="363638" cy="296869"/>
              </a:xfrm>
            </p:grpSpPr>
            <p:grpSp>
              <p:nvGrpSpPr>
                <p:cNvPr id="11300" name="Google Shape;11300;p59"/>
                <p:cNvGrpSpPr/>
                <p:nvPr/>
              </p:nvGrpSpPr>
              <p:grpSpPr>
                <a:xfrm>
                  <a:off x="2493852" y="3100241"/>
                  <a:ext cx="259185" cy="98237"/>
                  <a:chOff x="2493852" y="3100241"/>
                  <a:chExt cx="259185" cy="98237"/>
                </a:xfrm>
              </p:grpSpPr>
              <p:sp>
                <p:nvSpPr>
                  <p:cNvPr id="11301" name="Google Shape;11301;p59"/>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59"/>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59"/>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59"/>
                <p:cNvGrpSpPr/>
                <p:nvPr/>
              </p:nvGrpSpPr>
              <p:grpSpPr>
                <a:xfrm>
                  <a:off x="2389399" y="3215065"/>
                  <a:ext cx="224343" cy="182045"/>
                  <a:chOff x="2389399" y="3215065"/>
                  <a:chExt cx="224343" cy="182045"/>
                </a:xfrm>
              </p:grpSpPr>
              <p:sp>
                <p:nvSpPr>
                  <p:cNvPr id="11305" name="Google Shape;11305;p59"/>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59"/>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07" name="Google Shape;11307;p59"/>
              <p:cNvGrpSpPr/>
              <p:nvPr/>
            </p:nvGrpSpPr>
            <p:grpSpPr>
              <a:xfrm>
                <a:off x="2838475" y="3100241"/>
                <a:ext cx="363719" cy="296869"/>
                <a:chOff x="2838475" y="3100241"/>
                <a:chExt cx="363719" cy="296869"/>
              </a:xfrm>
            </p:grpSpPr>
            <p:grpSp>
              <p:nvGrpSpPr>
                <p:cNvPr id="11308" name="Google Shape;11308;p59"/>
                <p:cNvGrpSpPr/>
                <p:nvPr/>
              </p:nvGrpSpPr>
              <p:grpSpPr>
                <a:xfrm>
                  <a:off x="2838475" y="3100241"/>
                  <a:ext cx="259185" cy="98237"/>
                  <a:chOff x="2838475" y="3100241"/>
                  <a:chExt cx="259185" cy="98237"/>
                </a:xfrm>
              </p:grpSpPr>
              <p:sp>
                <p:nvSpPr>
                  <p:cNvPr id="11309" name="Google Shape;11309;p59"/>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59"/>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59"/>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59"/>
                <p:cNvGrpSpPr/>
                <p:nvPr/>
              </p:nvGrpSpPr>
              <p:grpSpPr>
                <a:xfrm>
                  <a:off x="2977852" y="3215065"/>
                  <a:ext cx="224343" cy="182045"/>
                  <a:chOff x="2977852" y="3215065"/>
                  <a:chExt cx="224343" cy="182045"/>
                </a:xfrm>
              </p:grpSpPr>
              <p:sp>
                <p:nvSpPr>
                  <p:cNvPr id="11313" name="Google Shape;11313;p59"/>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59"/>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18" name="Shape 11318"/>
        <p:cNvGrpSpPr/>
        <p:nvPr/>
      </p:nvGrpSpPr>
      <p:grpSpPr>
        <a:xfrm>
          <a:off x="0" y="0"/>
          <a:ext cx="0" cy="0"/>
          <a:chOff x="0" y="0"/>
          <a:chExt cx="0" cy="0"/>
        </a:xfrm>
      </p:grpSpPr>
      <p:grpSp>
        <p:nvGrpSpPr>
          <p:cNvPr id="11319" name="Google Shape;11319;p60"/>
          <p:cNvGrpSpPr/>
          <p:nvPr/>
        </p:nvGrpSpPr>
        <p:grpSpPr>
          <a:xfrm>
            <a:off x="718875" y="3363288"/>
            <a:ext cx="2390414" cy="1024800"/>
            <a:chOff x="728925" y="3296613"/>
            <a:chExt cx="2390414" cy="1024800"/>
          </a:xfrm>
        </p:grpSpPr>
        <p:grpSp>
          <p:nvGrpSpPr>
            <p:cNvPr id="11320" name="Google Shape;11320;p60"/>
            <p:cNvGrpSpPr/>
            <p:nvPr/>
          </p:nvGrpSpPr>
          <p:grpSpPr>
            <a:xfrm>
              <a:off x="728925" y="3619800"/>
              <a:ext cx="2390414" cy="500893"/>
              <a:chOff x="728925" y="3619800"/>
              <a:chExt cx="2390414" cy="500893"/>
            </a:xfrm>
          </p:grpSpPr>
          <p:sp>
            <p:nvSpPr>
              <p:cNvPr id="11321" name="Google Shape;11321;p60"/>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322" name="Google Shape;11322;p60"/>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1323" name="Google Shape;11323;p60"/>
            <p:cNvGrpSpPr/>
            <p:nvPr/>
          </p:nvGrpSpPr>
          <p:grpSpPr>
            <a:xfrm>
              <a:off x="1348050" y="3296613"/>
              <a:ext cx="1706152" cy="1024800"/>
              <a:chOff x="1348050" y="3296613"/>
              <a:chExt cx="1706152" cy="1024800"/>
            </a:xfrm>
          </p:grpSpPr>
          <p:sp>
            <p:nvSpPr>
              <p:cNvPr id="11324" name="Google Shape;11324;p60"/>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325" name="Google Shape;11325;p60"/>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326" name="Google Shape;11326;p60"/>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327" name="Google Shape;11327;p60"/>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328" name="Google Shape;11328;p60"/>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1329" name="Google Shape;11329;p60"/>
            <p:cNvGrpSpPr/>
            <p:nvPr/>
          </p:nvGrpSpPr>
          <p:grpSpPr>
            <a:xfrm>
              <a:off x="1455707" y="3654858"/>
              <a:ext cx="1491150" cy="417657"/>
              <a:chOff x="1455707" y="3654858"/>
              <a:chExt cx="1491150" cy="417657"/>
            </a:xfrm>
          </p:grpSpPr>
          <p:sp>
            <p:nvSpPr>
              <p:cNvPr id="11330" name="Google Shape;11330;p60"/>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60"/>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60"/>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0"/>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0"/>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0"/>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0"/>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60"/>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60"/>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0"/>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0"/>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60"/>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0"/>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60"/>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60"/>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0"/>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0"/>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60"/>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0"/>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60"/>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1350" name="Google Shape;11350;p60"/>
          <p:cNvGraphicFramePr/>
          <p:nvPr/>
        </p:nvGraphicFramePr>
        <p:xfrm>
          <a:off x="5954575" y="2361200"/>
          <a:ext cx="3000000" cy="3000000"/>
        </p:xfrm>
        <a:graphic>
          <a:graphicData uri="http://schemas.openxmlformats.org/drawingml/2006/table">
            <a:tbl>
              <a:tblPr>
                <a:noFill/>
                <a:tableStyleId>{3B5B0F90-95AB-4AB8-AD62-35921398C24F}</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1351" name="Google Shape;11351;p60"/>
          <p:cNvGrpSpPr/>
          <p:nvPr/>
        </p:nvGrpSpPr>
        <p:grpSpPr>
          <a:xfrm>
            <a:off x="727251" y="1188964"/>
            <a:ext cx="2396505" cy="976502"/>
            <a:chOff x="749309" y="1112739"/>
            <a:chExt cx="2371603" cy="976502"/>
          </a:xfrm>
        </p:grpSpPr>
        <p:grpSp>
          <p:nvGrpSpPr>
            <p:cNvPr id="11352" name="Google Shape;11352;p60"/>
            <p:cNvGrpSpPr/>
            <p:nvPr/>
          </p:nvGrpSpPr>
          <p:grpSpPr>
            <a:xfrm>
              <a:off x="1092126" y="1112739"/>
              <a:ext cx="2028786" cy="975464"/>
              <a:chOff x="1092126" y="1112739"/>
              <a:chExt cx="2028786" cy="975464"/>
            </a:xfrm>
          </p:grpSpPr>
          <p:sp>
            <p:nvSpPr>
              <p:cNvPr id="11353" name="Google Shape;11353;p60"/>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0"/>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0"/>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0"/>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60"/>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0"/>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0"/>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60"/>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60"/>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60"/>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0"/>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0"/>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0"/>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0"/>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0"/>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60"/>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0"/>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0"/>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60"/>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0"/>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0"/>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60"/>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60"/>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0"/>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60"/>
            <p:cNvGrpSpPr/>
            <p:nvPr/>
          </p:nvGrpSpPr>
          <p:grpSpPr>
            <a:xfrm>
              <a:off x="749309" y="1112739"/>
              <a:ext cx="314700" cy="975464"/>
              <a:chOff x="749309" y="1112739"/>
              <a:chExt cx="314700" cy="975464"/>
            </a:xfrm>
          </p:grpSpPr>
          <p:sp>
            <p:nvSpPr>
              <p:cNvPr id="11378" name="Google Shape;11378;p60"/>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0"/>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60"/>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60"/>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2" name="Google Shape;11382;p6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6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6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6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1386" name="Google Shape;11386;p60"/>
          <p:cNvGraphicFramePr/>
          <p:nvPr/>
        </p:nvGraphicFramePr>
        <p:xfrm>
          <a:off x="5954600" y="1188950"/>
          <a:ext cx="3000000" cy="3000000"/>
        </p:xfrm>
        <a:graphic>
          <a:graphicData uri="http://schemas.openxmlformats.org/drawingml/2006/table">
            <a:tbl>
              <a:tblPr>
                <a:noFill/>
                <a:tableStyleId>{3B5B0F90-95AB-4AB8-AD62-35921398C24F}</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1387" name="Google Shape;11387;p60"/>
          <p:cNvGraphicFramePr/>
          <p:nvPr/>
        </p:nvGraphicFramePr>
        <p:xfrm>
          <a:off x="3375463" y="2361200"/>
          <a:ext cx="3000000" cy="3000000"/>
        </p:xfrm>
        <a:graphic>
          <a:graphicData uri="http://schemas.openxmlformats.org/drawingml/2006/table">
            <a:tbl>
              <a:tblPr>
                <a:noFill/>
                <a:tableStyleId>{3B5B0F90-95AB-4AB8-AD62-35921398C24F}</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1388" name="Google Shape;11388;p60"/>
          <p:cNvGrpSpPr/>
          <p:nvPr/>
        </p:nvGrpSpPr>
        <p:grpSpPr>
          <a:xfrm>
            <a:off x="3377449" y="3352160"/>
            <a:ext cx="2363377" cy="1047062"/>
            <a:chOff x="3358399" y="3285485"/>
            <a:chExt cx="2363377" cy="1047062"/>
          </a:xfrm>
        </p:grpSpPr>
        <p:grpSp>
          <p:nvGrpSpPr>
            <p:cNvPr id="11389" name="Google Shape;11389;p60"/>
            <p:cNvGrpSpPr/>
            <p:nvPr/>
          </p:nvGrpSpPr>
          <p:grpSpPr>
            <a:xfrm>
              <a:off x="3358412" y="3285485"/>
              <a:ext cx="2363244" cy="139500"/>
              <a:chOff x="3358412" y="3285485"/>
              <a:chExt cx="2363244" cy="139500"/>
            </a:xfrm>
          </p:grpSpPr>
          <p:sp>
            <p:nvSpPr>
              <p:cNvPr id="11390" name="Google Shape;11390;p60"/>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0"/>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60"/>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60"/>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60"/>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5" name="Google Shape;11395;p60"/>
            <p:cNvGrpSpPr/>
            <p:nvPr/>
          </p:nvGrpSpPr>
          <p:grpSpPr>
            <a:xfrm>
              <a:off x="3358412" y="3466996"/>
              <a:ext cx="2363244" cy="139500"/>
              <a:chOff x="3358412" y="3466996"/>
              <a:chExt cx="2363244" cy="139500"/>
            </a:xfrm>
          </p:grpSpPr>
          <p:sp>
            <p:nvSpPr>
              <p:cNvPr id="11396" name="Google Shape;11396;p60"/>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60"/>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0"/>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60"/>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60"/>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1" name="Google Shape;11401;p60"/>
            <p:cNvGrpSpPr/>
            <p:nvPr/>
          </p:nvGrpSpPr>
          <p:grpSpPr>
            <a:xfrm>
              <a:off x="3358412" y="3648507"/>
              <a:ext cx="2363244" cy="139500"/>
              <a:chOff x="3358412" y="3648507"/>
              <a:chExt cx="2363244" cy="139500"/>
            </a:xfrm>
          </p:grpSpPr>
          <p:sp>
            <p:nvSpPr>
              <p:cNvPr id="11402" name="Google Shape;11402;p60"/>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60"/>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0"/>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60"/>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60"/>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7" name="Google Shape;11407;p60"/>
            <p:cNvGrpSpPr/>
            <p:nvPr/>
          </p:nvGrpSpPr>
          <p:grpSpPr>
            <a:xfrm>
              <a:off x="3358412" y="3830018"/>
              <a:ext cx="2363244" cy="139500"/>
              <a:chOff x="3358412" y="3830018"/>
              <a:chExt cx="2363244" cy="139500"/>
            </a:xfrm>
          </p:grpSpPr>
          <p:sp>
            <p:nvSpPr>
              <p:cNvPr id="11408" name="Google Shape;11408;p60"/>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0"/>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0"/>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60"/>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60"/>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60"/>
            <p:cNvGrpSpPr/>
            <p:nvPr/>
          </p:nvGrpSpPr>
          <p:grpSpPr>
            <a:xfrm>
              <a:off x="3358399" y="4011514"/>
              <a:ext cx="2363377" cy="139537"/>
              <a:chOff x="3294800" y="4134603"/>
              <a:chExt cx="2638876" cy="152400"/>
            </a:xfrm>
          </p:grpSpPr>
          <p:sp>
            <p:nvSpPr>
              <p:cNvPr id="11414" name="Google Shape;11414;p6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6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6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6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6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9" name="Google Shape;11419;p60"/>
            <p:cNvGrpSpPr/>
            <p:nvPr/>
          </p:nvGrpSpPr>
          <p:grpSpPr>
            <a:xfrm>
              <a:off x="3358399" y="4193010"/>
              <a:ext cx="2363377" cy="139537"/>
              <a:chOff x="3294800" y="4134603"/>
              <a:chExt cx="2638876" cy="152400"/>
            </a:xfrm>
          </p:grpSpPr>
          <p:sp>
            <p:nvSpPr>
              <p:cNvPr id="11420" name="Google Shape;11420;p6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6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6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6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6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1425" name="Google Shape;11425;p60"/>
          <p:cNvGraphicFramePr/>
          <p:nvPr/>
        </p:nvGraphicFramePr>
        <p:xfrm>
          <a:off x="728250" y="2361200"/>
          <a:ext cx="3000000" cy="3000000"/>
        </p:xfrm>
        <a:graphic>
          <a:graphicData uri="http://schemas.openxmlformats.org/drawingml/2006/table">
            <a:tbl>
              <a:tblPr>
                <a:noFill/>
                <a:tableStyleId>{3B5B0F90-95AB-4AB8-AD62-35921398C24F}</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1426" name="Google Shape;11426;p60"/>
          <p:cNvGrpSpPr/>
          <p:nvPr/>
        </p:nvGrpSpPr>
        <p:grpSpPr>
          <a:xfrm>
            <a:off x="4177919" y="2765014"/>
            <a:ext cx="1302095" cy="60959"/>
            <a:chOff x="3558802" y="4011427"/>
            <a:chExt cx="1866000" cy="111300"/>
          </a:xfrm>
        </p:grpSpPr>
        <p:sp>
          <p:nvSpPr>
            <p:cNvPr id="11427" name="Google Shape;11427;p6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9" name="Google Shape;11429;p60"/>
          <p:cNvGrpSpPr/>
          <p:nvPr/>
        </p:nvGrpSpPr>
        <p:grpSpPr>
          <a:xfrm>
            <a:off x="4723407" y="3047174"/>
            <a:ext cx="914340" cy="60959"/>
            <a:chOff x="3558802" y="4011427"/>
            <a:chExt cx="1866000" cy="111300"/>
          </a:xfrm>
        </p:grpSpPr>
        <p:sp>
          <p:nvSpPr>
            <p:cNvPr id="11430" name="Google Shape;11430;p6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6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60"/>
          <p:cNvGrpSpPr/>
          <p:nvPr/>
        </p:nvGrpSpPr>
        <p:grpSpPr>
          <a:xfrm>
            <a:off x="5926924" y="3381697"/>
            <a:ext cx="2519825" cy="1001454"/>
            <a:chOff x="1906114" y="789980"/>
            <a:chExt cx="1487676" cy="606868"/>
          </a:xfrm>
        </p:grpSpPr>
        <p:cxnSp>
          <p:nvCxnSpPr>
            <p:cNvPr id="11433" name="Google Shape;11433;p6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1434" name="Google Shape;11434;p6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1435" name="Google Shape;11435;p6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1436" name="Google Shape;11436;p6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1437" name="Google Shape;11437;p6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1438" name="Google Shape;11438;p6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1439" name="Google Shape;11439;p6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1440" name="Google Shape;11440;p6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6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6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6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1447" name="Google Shape;11447;p6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1448" name="Google Shape;11448;p6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1449" name="Google Shape;11449;p6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0" name="Google Shape;11450;p60"/>
          <p:cNvGrpSpPr/>
          <p:nvPr/>
        </p:nvGrpSpPr>
        <p:grpSpPr>
          <a:xfrm>
            <a:off x="3372612" y="1159008"/>
            <a:ext cx="2363393" cy="1005865"/>
            <a:chOff x="3292400" y="1193188"/>
            <a:chExt cx="2615240" cy="1131075"/>
          </a:xfrm>
        </p:grpSpPr>
        <p:sp>
          <p:nvSpPr>
            <p:cNvPr id="11451" name="Google Shape;11451;p60"/>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52" name="Google Shape;11452;p60"/>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53" name="Google Shape;11453;p60"/>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1454" name="Google Shape;11454;p60"/>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1455" name="Google Shape;11455;p60"/>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1456" name="Google Shape;11456;p60"/>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1457" name="Google Shape;11457;p60"/>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1458" name="Google Shape;11458;p60"/>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1459" name="Google Shape;11459;p60"/>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1460" name="Google Shape;11460;p60"/>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1461" name="Google Shape;11461;p60"/>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462" name="Google Shape;11462;p60"/>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1463" name="Google Shape;11463;p60"/>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464" name="Google Shape;11464;p60"/>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1465" name="Google Shape;11465;p60"/>
            <p:cNvGrpSpPr/>
            <p:nvPr/>
          </p:nvGrpSpPr>
          <p:grpSpPr>
            <a:xfrm>
              <a:off x="3748438" y="1378608"/>
              <a:ext cx="2159202" cy="903971"/>
              <a:chOff x="1683525" y="2179850"/>
              <a:chExt cx="4519050" cy="2134525"/>
            </a:xfrm>
          </p:grpSpPr>
          <p:sp>
            <p:nvSpPr>
              <p:cNvPr id="11466" name="Google Shape;11466;p6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67" name="Google Shape;11467;p6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68" name="Google Shape;11468;p6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69" name="Google Shape;11469;p6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70" name="Google Shape;11470;p6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71" name="Google Shape;11471;p6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72" name="Google Shape;11472;p6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73" name="Google Shape;11473;p6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74" name="Google Shape;11474;p6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75" name="Google Shape;11475;p6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76" name="Google Shape;11476;p6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77" name="Google Shape;11477;p6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81" name="Shape 11481"/>
        <p:cNvGrpSpPr/>
        <p:nvPr/>
      </p:nvGrpSpPr>
      <p:grpSpPr>
        <a:xfrm>
          <a:off x="0" y="0"/>
          <a:ext cx="0" cy="0"/>
          <a:chOff x="0" y="0"/>
          <a:chExt cx="0" cy="0"/>
        </a:xfrm>
      </p:grpSpPr>
      <p:grpSp>
        <p:nvGrpSpPr>
          <p:cNvPr id="11482" name="Google Shape;11482;p61"/>
          <p:cNvGrpSpPr/>
          <p:nvPr/>
        </p:nvGrpSpPr>
        <p:grpSpPr>
          <a:xfrm>
            <a:off x="4814684" y="1191441"/>
            <a:ext cx="745431" cy="718863"/>
            <a:chOff x="4249973" y="1201875"/>
            <a:chExt cx="1958568" cy="1888762"/>
          </a:xfrm>
        </p:grpSpPr>
        <p:sp>
          <p:nvSpPr>
            <p:cNvPr id="11483" name="Google Shape;11483;p61"/>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4" name="Google Shape;11484;p61"/>
            <p:cNvGrpSpPr/>
            <p:nvPr/>
          </p:nvGrpSpPr>
          <p:grpSpPr>
            <a:xfrm>
              <a:off x="5853086" y="1789142"/>
              <a:ext cx="355454" cy="1048099"/>
              <a:chOff x="5576108" y="2016725"/>
              <a:chExt cx="565200" cy="1666560"/>
            </a:xfrm>
          </p:grpSpPr>
          <p:sp>
            <p:nvSpPr>
              <p:cNvPr id="11485" name="Google Shape;11485;p61"/>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486" name="Google Shape;11486;p6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61"/>
            <p:cNvGrpSpPr/>
            <p:nvPr/>
          </p:nvGrpSpPr>
          <p:grpSpPr>
            <a:xfrm>
              <a:off x="4869455" y="2691676"/>
              <a:ext cx="1013897" cy="398961"/>
              <a:chOff x="4012057" y="3451825"/>
              <a:chExt cx="1612175" cy="634379"/>
            </a:xfrm>
          </p:grpSpPr>
          <p:sp>
            <p:nvSpPr>
              <p:cNvPr id="11488" name="Google Shape;11488;p61"/>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489" name="Google Shape;11489;p6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0" name="Google Shape;11490;p61"/>
            <p:cNvGrpSpPr/>
            <p:nvPr/>
          </p:nvGrpSpPr>
          <p:grpSpPr>
            <a:xfrm>
              <a:off x="4276937" y="2155961"/>
              <a:ext cx="651965" cy="891358"/>
              <a:chOff x="3069908" y="2599997"/>
              <a:chExt cx="1036675" cy="1417328"/>
            </a:xfrm>
          </p:grpSpPr>
          <p:sp>
            <p:nvSpPr>
              <p:cNvPr id="11491" name="Google Shape;11491;p61"/>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492" name="Google Shape;11492;p6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3" name="Google Shape;11493;p61"/>
            <p:cNvGrpSpPr/>
            <p:nvPr/>
          </p:nvGrpSpPr>
          <p:grpSpPr>
            <a:xfrm>
              <a:off x="5054918" y="1201875"/>
              <a:ext cx="999548" cy="602711"/>
              <a:chOff x="4306958" y="1082925"/>
              <a:chExt cx="1589359" cy="958358"/>
            </a:xfrm>
          </p:grpSpPr>
          <p:sp>
            <p:nvSpPr>
              <p:cNvPr id="11494" name="Google Shape;11494;p61"/>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495" name="Google Shape;11495;p6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6" name="Google Shape;11496;p61"/>
            <p:cNvGrpSpPr/>
            <p:nvPr/>
          </p:nvGrpSpPr>
          <p:grpSpPr>
            <a:xfrm>
              <a:off x="4249973" y="1303451"/>
              <a:ext cx="799317" cy="841334"/>
              <a:chOff x="3027033" y="1244439"/>
              <a:chExt cx="1270977" cy="1337786"/>
            </a:xfrm>
          </p:grpSpPr>
          <p:sp>
            <p:nvSpPr>
              <p:cNvPr id="11497" name="Google Shape;11497;p61"/>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498" name="Google Shape;11498;p6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99" name="Google Shape;11499;p61"/>
          <p:cNvGrpSpPr/>
          <p:nvPr/>
        </p:nvGrpSpPr>
        <p:grpSpPr>
          <a:xfrm>
            <a:off x="731057" y="2069890"/>
            <a:ext cx="761767" cy="729896"/>
            <a:chOff x="2657744" y="2337745"/>
            <a:chExt cx="832987" cy="798137"/>
          </a:xfrm>
        </p:grpSpPr>
        <p:sp>
          <p:nvSpPr>
            <p:cNvPr id="11500" name="Google Shape;11500;p61"/>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1"/>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61"/>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6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6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61"/>
          <p:cNvGrpSpPr/>
          <p:nvPr/>
        </p:nvGrpSpPr>
        <p:grpSpPr>
          <a:xfrm>
            <a:off x="3242022" y="2073097"/>
            <a:ext cx="685569" cy="723586"/>
            <a:chOff x="3398134" y="2057755"/>
            <a:chExt cx="704087" cy="743130"/>
          </a:xfrm>
        </p:grpSpPr>
        <p:grpSp>
          <p:nvGrpSpPr>
            <p:cNvPr id="11507" name="Google Shape;11507;p61"/>
            <p:cNvGrpSpPr/>
            <p:nvPr/>
          </p:nvGrpSpPr>
          <p:grpSpPr>
            <a:xfrm>
              <a:off x="3398134" y="2290183"/>
              <a:ext cx="315300" cy="219900"/>
              <a:chOff x="3398134" y="2290183"/>
              <a:chExt cx="315300" cy="219900"/>
            </a:xfrm>
          </p:grpSpPr>
          <p:sp>
            <p:nvSpPr>
              <p:cNvPr id="11508" name="Google Shape;11508;p61"/>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509" name="Google Shape;11509;p61"/>
              <p:cNvCxnSpPr>
                <a:stCxn id="11508"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1510" name="Google Shape;11510;p61"/>
            <p:cNvGrpSpPr/>
            <p:nvPr/>
          </p:nvGrpSpPr>
          <p:grpSpPr>
            <a:xfrm>
              <a:off x="3547823" y="2467358"/>
              <a:ext cx="219900" cy="333527"/>
              <a:chOff x="3547823" y="2467358"/>
              <a:chExt cx="219900" cy="333527"/>
            </a:xfrm>
          </p:grpSpPr>
          <p:sp>
            <p:nvSpPr>
              <p:cNvPr id="11511" name="Google Shape;11511;p61"/>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512" name="Google Shape;11512;p61"/>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1513" name="Google Shape;11513;p61"/>
            <p:cNvGrpSpPr/>
            <p:nvPr/>
          </p:nvGrpSpPr>
          <p:grpSpPr>
            <a:xfrm>
              <a:off x="3734138" y="2467358"/>
              <a:ext cx="219900" cy="333527"/>
              <a:chOff x="3734138" y="2467358"/>
              <a:chExt cx="219900" cy="333527"/>
            </a:xfrm>
          </p:grpSpPr>
          <p:sp>
            <p:nvSpPr>
              <p:cNvPr id="11514" name="Google Shape;11514;p61"/>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515" name="Google Shape;11515;p61"/>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1516" name="Google Shape;11516;p61"/>
            <p:cNvGrpSpPr/>
            <p:nvPr/>
          </p:nvGrpSpPr>
          <p:grpSpPr>
            <a:xfrm>
              <a:off x="3787560" y="2288011"/>
              <a:ext cx="314661" cy="219900"/>
              <a:chOff x="3787560" y="2288011"/>
              <a:chExt cx="314661" cy="219900"/>
            </a:xfrm>
          </p:grpSpPr>
          <p:sp>
            <p:nvSpPr>
              <p:cNvPr id="11517" name="Google Shape;11517;p61"/>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518" name="Google Shape;11518;p61"/>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1519" name="Google Shape;11519;p61"/>
            <p:cNvGrpSpPr/>
            <p:nvPr/>
          </p:nvGrpSpPr>
          <p:grpSpPr>
            <a:xfrm>
              <a:off x="3637290" y="2057755"/>
              <a:ext cx="219900" cy="335499"/>
              <a:chOff x="3637290" y="2057755"/>
              <a:chExt cx="219900" cy="335499"/>
            </a:xfrm>
          </p:grpSpPr>
          <p:sp>
            <p:nvSpPr>
              <p:cNvPr id="11520" name="Google Shape;11520;p61"/>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1521" name="Google Shape;11521;p61"/>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1522" name="Google Shape;11522;p61"/>
          <p:cNvGrpSpPr/>
          <p:nvPr/>
        </p:nvGrpSpPr>
        <p:grpSpPr>
          <a:xfrm>
            <a:off x="4917244" y="2079792"/>
            <a:ext cx="710153" cy="710153"/>
            <a:chOff x="5007123" y="2079403"/>
            <a:chExt cx="687600" cy="687600"/>
          </a:xfrm>
        </p:grpSpPr>
        <p:sp>
          <p:nvSpPr>
            <p:cNvPr id="11523" name="Google Shape;11523;p61"/>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61"/>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61"/>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1"/>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7" name="Google Shape;11527;p61"/>
          <p:cNvGrpSpPr/>
          <p:nvPr/>
        </p:nvGrpSpPr>
        <p:grpSpPr>
          <a:xfrm>
            <a:off x="5726681" y="2074299"/>
            <a:ext cx="720998" cy="721183"/>
            <a:chOff x="5797446" y="2063053"/>
            <a:chExt cx="698100" cy="698280"/>
          </a:xfrm>
        </p:grpSpPr>
        <p:sp>
          <p:nvSpPr>
            <p:cNvPr id="11528" name="Google Shape;11528;p61"/>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61"/>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61"/>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61"/>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2" name="Google Shape;11532;p61"/>
          <p:cNvGrpSpPr/>
          <p:nvPr/>
        </p:nvGrpSpPr>
        <p:grpSpPr>
          <a:xfrm>
            <a:off x="8171828" y="3719904"/>
            <a:ext cx="280585" cy="673164"/>
            <a:chOff x="8075075" y="3754290"/>
            <a:chExt cx="255612" cy="613194"/>
          </a:xfrm>
        </p:grpSpPr>
        <p:grpSp>
          <p:nvGrpSpPr>
            <p:cNvPr id="11533" name="Google Shape;11533;p61"/>
            <p:cNvGrpSpPr/>
            <p:nvPr/>
          </p:nvGrpSpPr>
          <p:grpSpPr>
            <a:xfrm>
              <a:off x="8075075" y="3754290"/>
              <a:ext cx="255612" cy="613194"/>
              <a:chOff x="8075075" y="3754290"/>
              <a:chExt cx="255612" cy="613194"/>
            </a:xfrm>
          </p:grpSpPr>
          <p:sp>
            <p:nvSpPr>
              <p:cNvPr id="11534" name="Google Shape;11534;p61"/>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61"/>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6" name="Google Shape;11536;p61"/>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61"/>
          <p:cNvGrpSpPr/>
          <p:nvPr/>
        </p:nvGrpSpPr>
        <p:grpSpPr>
          <a:xfrm>
            <a:off x="5288887" y="3708700"/>
            <a:ext cx="470352" cy="683745"/>
            <a:chOff x="1697726" y="3244179"/>
            <a:chExt cx="788124" cy="1146069"/>
          </a:xfrm>
        </p:grpSpPr>
        <p:sp>
          <p:nvSpPr>
            <p:cNvPr id="11538" name="Google Shape;11538;p6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6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0" name="Google Shape;11540;p61"/>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1" name="Google Shape;11541;p61"/>
          <p:cNvGrpSpPr/>
          <p:nvPr/>
        </p:nvGrpSpPr>
        <p:grpSpPr>
          <a:xfrm>
            <a:off x="5910037" y="3719902"/>
            <a:ext cx="293891" cy="293845"/>
            <a:chOff x="6134814" y="3754290"/>
            <a:chExt cx="293891" cy="293845"/>
          </a:xfrm>
        </p:grpSpPr>
        <p:sp>
          <p:nvSpPr>
            <p:cNvPr id="11542" name="Google Shape;11542;p61"/>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61"/>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61"/>
          <p:cNvGrpSpPr/>
          <p:nvPr/>
        </p:nvGrpSpPr>
        <p:grpSpPr>
          <a:xfrm>
            <a:off x="5910037" y="4098574"/>
            <a:ext cx="293891" cy="293891"/>
            <a:chOff x="6134814" y="4086186"/>
            <a:chExt cx="293891" cy="293891"/>
          </a:xfrm>
        </p:grpSpPr>
        <p:sp>
          <p:nvSpPr>
            <p:cNvPr id="11545" name="Google Shape;11545;p61"/>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61"/>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7" name="Google Shape;11547;p61"/>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61"/>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9" name="Google Shape;11549;p61"/>
          <p:cNvGrpSpPr/>
          <p:nvPr/>
        </p:nvGrpSpPr>
        <p:grpSpPr>
          <a:xfrm>
            <a:off x="7835013" y="2927266"/>
            <a:ext cx="622883" cy="621944"/>
            <a:chOff x="1187048" y="238125"/>
            <a:chExt cx="5256397" cy="5248476"/>
          </a:xfrm>
        </p:grpSpPr>
        <p:sp>
          <p:nvSpPr>
            <p:cNvPr id="11550" name="Google Shape;11550;p6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61"/>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61"/>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61"/>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4" name="Google Shape;11554;p61"/>
          <p:cNvGrpSpPr/>
          <p:nvPr/>
        </p:nvGrpSpPr>
        <p:grpSpPr>
          <a:xfrm>
            <a:off x="2292118" y="2936875"/>
            <a:ext cx="1310987" cy="612407"/>
            <a:chOff x="238125" y="1188750"/>
            <a:chExt cx="7140450" cy="3335550"/>
          </a:xfrm>
        </p:grpSpPr>
        <p:sp>
          <p:nvSpPr>
            <p:cNvPr id="11555" name="Google Shape;11555;p6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6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6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6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6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0" name="Google Shape;11560;p61"/>
          <p:cNvGrpSpPr/>
          <p:nvPr/>
        </p:nvGrpSpPr>
        <p:grpSpPr>
          <a:xfrm>
            <a:off x="6617990" y="2927430"/>
            <a:ext cx="1110299" cy="621702"/>
            <a:chOff x="238125" y="1335475"/>
            <a:chExt cx="5418735" cy="3034175"/>
          </a:xfrm>
        </p:grpSpPr>
        <p:sp>
          <p:nvSpPr>
            <p:cNvPr id="11561" name="Google Shape;11561;p6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6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6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4" name="Google Shape;11564;p61"/>
          <p:cNvGrpSpPr/>
          <p:nvPr/>
        </p:nvGrpSpPr>
        <p:grpSpPr>
          <a:xfrm>
            <a:off x="5435649" y="2924327"/>
            <a:ext cx="1074451" cy="627181"/>
            <a:chOff x="5359127" y="2910889"/>
            <a:chExt cx="1097723" cy="640831"/>
          </a:xfrm>
        </p:grpSpPr>
        <p:grpSp>
          <p:nvGrpSpPr>
            <p:cNvPr id="11565" name="Google Shape;11565;p61"/>
            <p:cNvGrpSpPr/>
            <p:nvPr/>
          </p:nvGrpSpPr>
          <p:grpSpPr>
            <a:xfrm>
              <a:off x="5929791" y="3263088"/>
              <a:ext cx="527060" cy="287097"/>
              <a:chOff x="5929791" y="3263088"/>
              <a:chExt cx="527060" cy="287097"/>
            </a:xfrm>
          </p:grpSpPr>
          <p:sp>
            <p:nvSpPr>
              <p:cNvPr id="11566" name="Google Shape;11566;p61"/>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567" name="Google Shape;11567;p61"/>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568" name="Google Shape;11568;p61"/>
            <p:cNvGrpSpPr/>
            <p:nvPr/>
          </p:nvGrpSpPr>
          <p:grpSpPr>
            <a:xfrm>
              <a:off x="5359127" y="3263089"/>
              <a:ext cx="526428" cy="288631"/>
              <a:chOff x="5359127" y="3263089"/>
              <a:chExt cx="526428" cy="288631"/>
            </a:xfrm>
          </p:grpSpPr>
          <p:sp>
            <p:nvSpPr>
              <p:cNvPr id="11569" name="Google Shape;11569;p61"/>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570" name="Google Shape;11570;p61"/>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571" name="Google Shape;11571;p61"/>
            <p:cNvGrpSpPr/>
            <p:nvPr/>
          </p:nvGrpSpPr>
          <p:grpSpPr>
            <a:xfrm>
              <a:off x="5551525" y="2910889"/>
              <a:ext cx="520901" cy="610283"/>
              <a:chOff x="5551525" y="2910889"/>
              <a:chExt cx="520901" cy="610283"/>
            </a:xfrm>
          </p:grpSpPr>
          <p:sp>
            <p:nvSpPr>
              <p:cNvPr id="11572" name="Google Shape;11572;p61"/>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573" name="Google Shape;11573;p61"/>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574" name="Google Shape;11574;p61"/>
            <p:cNvGrpSpPr/>
            <p:nvPr/>
          </p:nvGrpSpPr>
          <p:grpSpPr>
            <a:xfrm>
              <a:off x="5743962" y="2919100"/>
              <a:ext cx="623674" cy="284502"/>
              <a:chOff x="5743962" y="2919100"/>
              <a:chExt cx="623674" cy="284502"/>
            </a:xfrm>
          </p:grpSpPr>
          <p:sp>
            <p:nvSpPr>
              <p:cNvPr id="11575" name="Google Shape;11575;p61"/>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576" name="Google Shape;11576;p61"/>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1577" name="Google Shape;11577;p61"/>
          <p:cNvGrpSpPr/>
          <p:nvPr/>
        </p:nvGrpSpPr>
        <p:grpSpPr>
          <a:xfrm>
            <a:off x="7586863" y="2075038"/>
            <a:ext cx="874976" cy="719600"/>
            <a:chOff x="7608988" y="2093194"/>
            <a:chExt cx="817276" cy="672147"/>
          </a:xfrm>
        </p:grpSpPr>
        <p:cxnSp>
          <p:nvCxnSpPr>
            <p:cNvPr id="11578" name="Google Shape;11578;p61"/>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579" name="Google Shape;11579;p61"/>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580" name="Google Shape;11580;p61"/>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581" name="Google Shape;11581;p61"/>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582" name="Google Shape;11582;p61"/>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1583" name="Google Shape;11583;p61"/>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1584" name="Google Shape;11584;p61"/>
            <p:cNvGrpSpPr/>
            <p:nvPr/>
          </p:nvGrpSpPr>
          <p:grpSpPr>
            <a:xfrm>
              <a:off x="7721175" y="2093194"/>
              <a:ext cx="599587" cy="623846"/>
              <a:chOff x="7721175" y="2093194"/>
              <a:chExt cx="599587" cy="623846"/>
            </a:xfrm>
          </p:grpSpPr>
          <p:grpSp>
            <p:nvGrpSpPr>
              <p:cNvPr id="11585" name="Google Shape;11585;p61"/>
              <p:cNvGrpSpPr/>
              <p:nvPr/>
            </p:nvGrpSpPr>
            <p:grpSpPr>
              <a:xfrm>
                <a:off x="7721175" y="2093194"/>
                <a:ext cx="291605" cy="623846"/>
                <a:chOff x="9405575" y="2061418"/>
                <a:chExt cx="291605" cy="623846"/>
              </a:xfrm>
            </p:grpSpPr>
            <p:sp>
              <p:nvSpPr>
                <p:cNvPr id="11586" name="Google Shape;11586;p6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6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6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6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6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6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3" name="Google Shape;11593;p61"/>
              <p:cNvGrpSpPr/>
              <p:nvPr/>
            </p:nvGrpSpPr>
            <p:grpSpPr>
              <a:xfrm flipH="1">
                <a:off x="8029157" y="2093194"/>
                <a:ext cx="291605" cy="623846"/>
                <a:chOff x="9405575" y="2061418"/>
                <a:chExt cx="291605" cy="623846"/>
              </a:xfrm>
            </p:grpSpPr>
            <p:sp>
              <p:nvSpPr>
                <p:cNvPr id="11594" name="Google Shape;11594;p6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6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6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6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6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601" name="Google Shape;11601;p61"/>
          <p:cNvGrpSpPr/>
          <p:nvPr/>
        </p:nvGrpSpPr>
        <p:grpSpPr>
          <a:xfrm>
            <a:off x="4031299" y="1191441"/>
            <a:ext cx="712557" cy="785901"/>
            <a:chOff x="4206459" y="1191441"/>
            <a:chExt cx="712557" cy="785901"/>
          </a:xfrm>
        </p:grpSpPr>
        <p:sp>
          <p:nvSpPr>
            <p:cNvPr id="11602" name="Google Shape;11602;p61"/>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1"/>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61"/>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61"/>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6" name="Google Shape;11606;p61"/>
            <p:cNvGrpSpPr/>
            <p:nvPr/>
          </p:nvGrpSpPr>
          <p:grpSpPr>
            <a:xfrm>
              <a:off x="4644280" y="1290523"/>
              <a:ext cx="143716" cy="29463"/>
              <a:chOff x="4644280" y="1290523"/>
              <a:chExt cx="143716" cy="29463"/>
            </a:xfrm>
          </p:grpSpPr>
          <p:sp>
            <p:nvSpPr>
              <p:cNvPr id="11607" name="Google Shape;11607;p61"/>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61"/>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61"/>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1"/>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61"/>
            <p:cNvGrpSpPr/>
            <p:nvPr/>
          </p:nvGrpSpPr>
          <p:grpSpPr>
            <a:xfrm>
              <a:off x="4356567" y="1191441"/>
              <a:ext cx="143690" cy="29488"/>
              <a:chOff x="4356567" y="1191441"/>
              <a:chExt cx="143690" cy="29488"/>
            </a:xfrm>
          </p:grpSpPr>
          <p:sp>
            <p:nvSpPr>
              <p:cNvPr id="11612" name="Google Shape;11612;p61"/>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61"/>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1"/>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1"/>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6" name="Google Shape;11616;p61"/>
            <p:cNvGrpSpPr/>
            <p:nvPr/>
          </p:nvGrpSpPr>
          <p:grpSpPr>
            <a:xfrm>
              <a:off x="4339009" y="1863727"/>
              <a:ext cx="143703" cy="29476"/>
              <a:chOff x="4339009" y="1863727"/>
              <a:chExt cx="143703" cy="29476"/>
            </a:xfrm>
          </p:grpSpPr>
          <p:sp>
            <p:nvSpPr>
              <p:cNvPr id="11617" name="Google Shape;11617;p61"/>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61"/>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61"/>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1"/>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61"/>
            <p:cNvGrpSpPr/>
            <p:nvPr/>
          </p:nvGrpSpPr>
          <p:grpSpPr>
            <a:xfrm>
              <a:off x="4206459" y="1607315"/>
              <a:ext cx="29539" cy="142899"/>
              <a:chOff x="4206459" y="1607315"/>
              <a:chExt cx="29539" cy="142899"/>
            </a:xfrm>
          </p:grpSpPr>
          <p:sp>
            <p:nvSpPr>
              <p:cNvPr id="11622" name="Google Shape;11622;p61"/>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61"/>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61"/>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61"/>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6" name="Google Shape;11626;p61"/>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61"/>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61"/>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61"/>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0" name="Google Shape;11630;p61"/>
            <p:cNvGrpSpPr/>
            <p:nvPr/>
          </p:nvGrpSpPr>
          <p:grpSpPr>
            <a:xfrm>
              <a:off x="4889463" y="1423737"/>
              <a:ext cx="29552" cy="142899"/>
              <a:chOff x="4889463" y="1423737"/>
              <a:chExt cx="29552" cy="142899"/>
            </a:xfrm>
          </p:grpSpPr>
          <p:sp>
            <p:nvSpPr>
              <p:cNvPr id="11631" name="Google Shape;11631;p61"/>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1"/>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61"/>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61"/>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5" name="Google Shape;11635;p61"/>
            <p:cNvGrpSpPr/>
            <p:nvPr/>
          </p:nvGrpSpPr>
          <p:grpSpPr>
            <a:xfrm>
              <a:off x="4771663" y="1876896"/>
              <a:ext cx="108651" cy="100447"/>
              <a:chOff x="4771663" y="1876896"/>
              <a:chExt cx="108651" cy="100447"/>
            </a:xfrm>
          </p:grpSpPr>
          <p:sp>
            <p:nvSpPr>
              <p:cNvPr id="11636" name="Google Shape;11636;p61"/>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1"/>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1"/>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1"/>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40" name="Google Shape;11640;p61"/>
          <p:cNvGrpSpPr/>
          <p:nvPr/>
        </p:nvGrpSpPr>
        <p:grpSpPr>
          <a:xfrm>
            <a:off x="4026774" y="2074664"/>
            <a:ext cx="791287" cy="720350"/>
            <a:chOff x="267375" y="1071875"/>
            <a:chExt cx="470500" cy="428550"/>
          </a:xfrm>
        </p:grpSpPr>
        <p:sp>
          <p:nvSpPr>
            <p:cNvPr id="11641" name="Google Shape;11641;p61"/>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61"/>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1"/>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1"/>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1"/>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61"/>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61"/>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61"/>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61"/>
          <p:cNvGrpSpPr/>
          <p:nvPr/>
        </p:nvGrpSpPr>
        <p:grpSpPr>
          <a:xfrm>
            <a:off x="727269" y="3719294"/>
            <a:ext cx="1408444" cy="673166"/>
            <a:chOff x="712664" y="3693287"/>
            <a:chExt cx="1460738" cy="698160"/>
          </a:xfrm>
        </p:grpSpPr>
        <p:grpSp>
          <p:nvGrpSpPr>
            <p:cNvPr id="11650" name="Google Shape;11650;p61"/>
            <p:cNvGrpSpPr/>
            <p:nvPr/>
          </p:nvGrpSpPr>
          <p:grpSpPr>
            <a:xfrm>
              <a:off x="1380079" y="4133090"/>
              <a:ext cx="234048" cy="258099"/>
              <a:chOff x="1380079" y="4133090"/>
              <a:chExt cx="234048" cy="258099"/>
            </a:xfrm>
          </p:grpSpPr>
          <p:sp>
            <p:nvSpPr>
              <p:cNvPr id="11651" name="Google Shape;11651;p61"/>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1"/>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61"/>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4" name="Google Shape;11654;p61"/>
            <p:cNvGrpSpPr/>
            <p:nvPr/>
          </p:nvGrpSpPr>
          <p:grpSpPr>
            <a:xfrm>
              <a:off x="884610" y="3864082"/>
              <a:ext cx="1118566" cy="527275"/>
              <a:chOff x="890961" y="3865463"/>
              <a:chExt cx="1115221" cy="525698"/>
            </a:xfrm>
          </p:grpSpPr>
          <p:sp>
            <p:nvSpPr>
              <p:cNvPr id="11655" name="Google Shape;11655;p61"/>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1"/>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61"/>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8" name="Google Shape;11658;p61"/>
            <p:cNvGrpSpPr/>
            <p:nvPr/>
          </p:nvGrpSpPr>
          <p:grpSpPr>
            <a:xfrm>
              <a:off x="712664" y="3693287"/>
              <a:ext cx="1460738" cy="698160"/>
              <a:chOff x="712664" y="3693025"/>
              <a:chExt cx="1460738" cy="698160"/>
            </a:xfrm>
          </p:grpSpPr>
          <p:sp>
            <p:nvSpPr>
              <p:cNvPr id="11659" name="Google Shape;11659;p61"/>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61"/>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61"/>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61"/>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1"/>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1"/>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65" name="Google Shape;11665;p61"/>
          <p:cNvGrpSpPr/>
          <p:nvPr/>
        </p:nvGrpSpPr>
        <p:grpSpPr>
          <a:xfrm>
            <a:off x="3164985" y="1191441"/>
            <a:ext cx="795485" cy="738831"/>
            <a:chOff x="3348603" y="1236445"/>
            <a:chExt cx="749256" cy="695894"/>
          </a:xfrm>
        </p:grpSpPr>
        <p:grpSp>
          <p:nvGrpSpPr>
            <p:cNvPr id="11666" name="Google Shape;11666;p61"/>
            <p:cNvGrpSpPr/>
            <p:nvPr/>
          </p:nvGrpSpPr>
          <p:grpSpPr>
            <a:xfrm>
              <a:off x="3583779" y="1236445"/>
              <a:ext cx="293795" cy="285811"/>
              <a:chOff x="3750225" y="1774000"/>
              <a:chExt cx="149575" cy="145525"/>
            </a:xfrm>
          </p:grpSpPr>
          <p:sp>
            <p:nvSpPr>
              <p:cNvPr id="11667" name="Google Shape;11667;p6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6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61"/>
            <p:cNvGrpSpPr/>
            <p:nvPr/>
          </p:nvGrpSpPr>
          <p:grpSpPr>
            <a:xfrm>
              <a:off x="3775534" y="1462599"/>
              <a:ext cx="322325" cy="285958"/>
              <a:chOff x="3847850" y="1889150"/>
              <a:chExt cx="164100" cy="145600"/>
            </a:xfrm>
          </p:grpSpPr>
          <p:sp>
            <p:nvSpPr>
              <p:cNvPr id="11670" name="Google Shape;11670;p6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6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61"/>
            <p:cNvGrpSpPr/>
            <p:nvPr/>
          </p:nvGrpSpPr>
          <p:grpSpPr>
            <a:xfrm>
              <a:off x="3545329" y="1646528"/>
              <a:ext cx="293746" cy="285811"/>
              <a:chOff x="3730650" y="1982800"/>
              <a:chExt cx="149550" cy="145525"/>
            </a:xfrm>
          </p:grpSpPr>
          <p:sp>
            <p:nvSpPr>
              <p:cNvPr id="11673" name="Google Shape;11673;p6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6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5" name="Google Shape;11675;p61"/>
            <p:cNvGrpSpPr/>
            <p:nvPr/>
          </p:nvGrpSpPr>
          <p:grpSpPr>
            <a:xfrm>
              <a:off x="3348603" y="1415046"/>
              <a:ext cx="294384" cy="284387"/>
              <a:chOff x="3630494" y="1864938"/>
              <a:chExt cx="149875" cy="144800"/>
            </a:xfrm>
          </p:grpSpPr>
          <p:sp>
            <p:nvSpPr>
              <p:cNvPr id="11676" name="Google Shape;11676;p61"/>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61"/>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78" name="Google Shape;11678;p61"/>
          <p:cNvGrpSpPr/>
          <p:nvPr/>
        </p:nvGrpSpPr>
        <p:grpSpPr>
          <a:xfrm>
            <a:off x="2286512" y="3714337"/>
            <a:ext cx="1324924" cy="678083"/>
            <a:chOff x="2413923" y="3711366"/>
            <a:chExt cx="1374117" cy="703260"/>
          </a:xfrm>
        </p:grpSpPr>
        <p:grpSp>
          <p:nvGrpSpPr>
            <p:cNvPr id="11679" name="Google Shape;11679;p61"/>
            <p:cNvGrpSpPr/>
            <p:nvPr/>
          </p:nvGrpSpPr>
          <p:grpSpPr>
            <a:xfrm>
              <a:off x="2413923" y="3711366"/>
              <a:ext cx="1374117" cy="703260"/>
              <a:chOff x="2413923" y="3711366"/>
              <a:chExt cx="1374117" cy="703260"/>
            </a:xfrm>
          </p:grpSpPr>
          <p:sp>
            <p:nvSpPr>
              <p:cNvPr id="11680" name="Google Shape;11680;p61"/>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1" name="Google Shape;11681;p61"/>
              <p:cNvGrpSpPr/>
              <p:nvPr/>
            </p:nvGrpSpPr>
            <p:grpSpPr>
              <a:xfrm>
                <a:off x="2600284" y="3808654"/>
                <a:ext cx="234506" cy="138009"/>
                <a:chOff x="2600284" y="3808654"/>
                <a:chExt cx="234506" cy="138009"/>
              </a:xfrm>
            </p:grpSpPr>
            <p:sp>
              <p:nvSpPr>
                <p:cNvPr id="11682" name="Google Shape;11682;p61"/>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83" name="Google Shape;11683;p61"/>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684" name="Google Shape;11684;p61"/>
              <p:cNvGrpSpPr/>
              <p:nvPr/>
            </p:nvGrpSpPr>
            <p:grpSpPr>
              <a:xfrm>
                <a:off x="3359659" y="3805664"/>
                <a:ext cx="232294" cy="141000"/>
                <a:chOff x="3359659" y="3805664"/>
                <a:chExt cx="232294" cy="141000"/>
              </a:xfrm>
            </p:grpSpPr>
            <p:sp>
              <p:nvSpPr>
                <p:cNvPr id="11685" name="Google Shape;11685;p61"/>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86" name="Google Shape;11686;p61"/>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687" name="Google Shape;11687;p61"/>
              <p:cNvGrpSpPr/>
              <p:nvPr/>
            </p:nvGrpSpPr>
            <p:grpSpPr>
              <a:xfrm>
                <a:off x="3067316" y="3711366"/>
                <a:ext cx="66900" cy="166809"/>
                <a:chOff x="3067316" y="3711366"/>
                <a:chExt cx="66900" cy="166809"/>
              </a:xfrm>
            </p:grpSpPr>
            <p:sp>
              <p:nvSpPr>
                <p:cNvPr id="11688" name="Google Shape;11688;p61"/>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89" name="Google Shape;11689;p61"/>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690" name="Google Shape;11690;p61"/>
              <p:cNvGrpSpPr/>
              <p:nvPr/>
            </p:nvGrpSpPr>
            <p:grpSpPr>
              <a:xfrm>
                <a:off x="2413923" y="4058666"/>
                <a:ext cx="224119" cy="66900"/>
                <a:chOff x="2413923" y="4058666"/>
                <a:chExt cx="224119" cy="66900"/>
              </a:xfrm>
            </p:grpSpPr>
            <p:sp>
              <p:nvSpPr>
                <p:cNvPr id="11691" name="Google Shape;11691;p61"/>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92" name="Google Shape;11692;p61"/>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693" name="Google Shape;11693;p61"/>
              <p:cNvGrpSpPr/>
              <p:nvPr/>
            </p:nvGrpSpPr>
            <p:grpSpPr>
              <a:xfrm>
                <a:off x="3564643" y="4058666"/>
                <a:ext cx="223397" cy="66900"/>
                <a:chOff x="3564643" y="4058666"/>
                <a:chExt cx="223397" cy="66900"/>
              </a:xfrm>
            </p:grpSpPr>
            <p:sp>
              <p:nvSpPr>
                <p:cNvPr id="11694" name="Google Shape;11694;p61"/>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95" name="Google Shape;11695;p61"/>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1696" name="Google Shape;11696;p61"/>
            <p:cNvGrpSpPr/>
            <p:nvPr/>
          </p:nvGrpSpPr>
          <p:grpSpPr>
            <a:xfrm>
              <a:off x="2633353" y="3965763"/>
              <a:ext cx="933975" cy="445687"/>
              <a:chOff x="2633353" y="3965763"/>
              <a:chExt cx="933975" cy="445687"/>
            </a:xfrm>
          </p:grpSpPr>
          <p:sp>
            <p:nvSpPr>
              <p:cNvPr id="11697" name="Google Shape;11697;p61"/>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1"/>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99" name="Google Shape;11699;p61"/>
          <p:cNvGrpSpPr/>
          <p:nvPr/>
        </p:nvGrpSpPr>
        <p:grpSpPr>
          <a:xfrm>
            <a:off x="6410784" y="1264884"/>
            <a:ext cx="1131087" cy="587383"/>
            <a:chOff x="238125" y="999450"/>
            <a:chExt cx="7140700" cy="3708225"/>
          </a:xfrm>
        </p:grpSpPr>
        <p:sp>
          <p:nvSpPr>
            <p:cNvPr id="11700" name="Google Shape;11700;p61"/>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6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6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1"/>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6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61"/>
          <p:cNvGrpSpPr/>
          <p:nvPr/>
        </p:nvGrpSpPr>
        <p:grpSpPr>
          <a:xfrm>
            <a:off x="3762234" y="3714379"/>
            <a:ext cx="1375854" cy="678131"/>
            <a:chOff x="3913765" y="3641905"/>
            <a:chExt cx="1522805" cy="750560"/>
          </a:xfrm>
        </p:grpSpPr>
        <p:grpSp>
          <p:nvGrpSpPr>
            <p:cNvPr id="11710" name="Google Shape;11710;p61"/>
            <p:cNvGrpSpPr/>
            <p:nvPr/>
          </p:nvGrpSpPr>
          <p:grpSpPr>
            <a:xfrm>
              <a:off x="3913765" y="3997002"/>
              <a:ext cx="1522805" cy="395463"/>
              <a:chOff x="3913765" y="3997002"/>
              <a:chExt cx="1522805" cy="395463"/>
            </a:xfrm>
          </p:grpSpPr>
          <p:grpSp>
            <p:nvGrpSpPr>
              <p:cNvPr id="11711" name="Google Shape;11711;p61"/>
              <p:cNvGrpSpPr/>
              <p:nvPr/>
            </p:nvGrpSpPr>
            <p:grpSpPr>
              <a:xfrm>
                <a:off x="3913765" y="4138659"/>
                <a:ext cx="507602" cy="253806"/>
                <a:chOff x="3913765" y="4138659"/>
                <a:chExt cx="507602" cy="253806"/>
              </a:xfrm>
            </p:grpSpPr>
            <p:sp>
              <p:nvSpPr>
                <p:cNvPr id="11712" name="Google Shape;11712;p61"/>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61"/>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1714" name="Google Shape;11714;p61"/>
              <p:cNvGrpSpPr/>
              <p:nvPr/>
            </p:nvGrpSpPr>
            <p:grpSpPr>
              <a:xfrm>
                <a:off x="4421361" y="3997002"/>
                <a:ext cx="507618" cy="395463"/>
                <a:chOff x="4421361" y="3997002"/>
                <a:chExt cx="507618" cy="395463"/>
              </a:xfrm>
            </p:grpSpPr>
            <p:sp>
              <p:nvSpPr>
                <p:cNvPr id="11715" name="Google Shape;11715;p61"/>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61"/>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61"/>
              <p:cNvGrpSpPr/>
              <p:nvPr/>
            </p:nvGrpSpPr>
            <p:grpSpPr>
              <a:xfrm>
                <a:off x="4928973" y="4189418"/>
                <a:ext cx="507596" cy="203047"/>
                <a:chOff x="4928973" y="4189418"/>
                <a:chExt cx="507596" cy="203047"/>
              </a:xfrm>
            </p:grpSpPr>
            <p:sp>
              <p:nvSpPr>
                <p:cNvPr id="11718" name="Google Shape;11718;p61"/>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61"/>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20" name="Google Shape;11720;p61"/>
            <p:cNvGrpSpPr/>
            <p:nvPr/>
          </p:nvGrpSpPr>
          <p:grpSpPr>
            <a:xfrm>
              <a:off x="4482186" y="3641905"/>
              <a:ext cx="397605" cy="349784"/>
              <a:chOff x="2906375" y="1159725"/>
              <a:chExt cx="1860575" cy="1636800"/>
            </a:xfrm>
          </p:grpSpPr>
          <p:sp>
            <p:nvSpPr>
              <p:cNvPr id="11721" name="Google Shape;11721;p61"/>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61"/>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61"/>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1"/>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25" name="Google Shape;11725;p61"/>
          <p:cNvGrpSpPr/>
          <p:nvPr/>
        </p:nvGrpSpPr>
        <p:grpSpPr>
          <a:xfrm>
            <a:off x="6546943" y="2074305"/>
            <a:ext cx="940737" cy="721067"/>
            <a:chOff x="6599718" y="2068734"/>
            <a:chExt cx="940737" cy="721067"/>
          </a:xfrm>
        </p:grpSpPr>
        <p:sp>
          <p:nvSpPr>
            <p:cNvPr id="11726" name="Google Shape;11726;p61"/>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61"/>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1"/>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61"/>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1"/>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1"/>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2" name="Google Shape;11732;p61"/>
            <p:cNvGrpSpPr/>
            <p:nvPr/>
          </p:nvGrpSpPr>
          <p:grpSpPr>
            <a:xfrm>
              <a:off x="6836957" y="2068734"/>
              <a:ext cx="461892" cy="721067"/>
              <a:chOff x="6836957" y="2068734"/>
              <a:chExt cx="461892" cy="721067"/>
            </a:xfrm>
          </p:grpSpPr>
          <p:sp>
            <p:nvSpPr>
              <p:cNvPr id="11733" name="Google Shape;11733;p61"/>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61"/>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61"/>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1"/>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1"/>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1"/>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9" name="Google Shape;11739;p61"/>
              <p:cNvGrpSpPr/>
              <p:nvPr/>
            </p:nvGrpSpPr>
            <p:grpSpPr>
              <a:xfrm>
                <a:off x="6836957" y="2068734"/>
                <a:ext cx="461892" cy="721067"/>
                <a:chOff x="6836957" y="2068734"/>
                <a:chExt cx="461892" cy="721067"/>
              </a:xfrm>
            </p:grpSpPr>
            <p:sp>
              <p:nvSpPr>
                <p:cNvPr id="11740" name="Google Shape;11740;p61"/>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61"/>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61"/>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61"/>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61"/>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61"/>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61"/>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747" name="Google Shape;11747;p61"/>
          <p:cNvGrpSpPr/>
          <p:nvPr/>
        </p:nvGrpSpPr>
        <p:grpSpPr>
          <a:xfrm>
            <a:off x="2430262" y="2078652"/>
            <a:ext cx="712577" cy="712374"/>
            <a:chOff x="2559249" y="2069323"/>
            <a:chExt cx="685566" cy="685634"/>
          </a:xfrm>
        </p:grpSpPr>
        <p:sp>
          <p:nvSpPr>
            <p:cNvPr id="11748" name="Google Shape;11748;p61"/>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1"/>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1"/>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1"/>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61"/>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61"/>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1"/>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1"/>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1"/>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61"/>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61"/>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61"/>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61"/>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1" name="Google Shape;11761;p61"/>
          <p:cNvGrpSpPr/>
          <p:nvPr/>
        </p:nvGrpSpPr>
        <p:grpSpPr>
          <a:xfrm>
            <a:off x="7612699" y="1191441"/>
            <a:ext cx="845645" cy="711911"/>
            <a:chOff x="951975" y="315800"/>
            <a:chExt cx="5860325" cy="4933550"/>
          </a:xfrm>
        </p:grpSpPr>
        <p:sp>
          <p:nvSpPr>
            <p:cNvPr id="11762" name="Google Shape;11762;p61"/>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1"/>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61"/>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61"/>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1"/>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1"/>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1"/>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61"/>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0" name="Google Shape;11770;p61"/>
          <p:cNvGrpSpPr/>
          <p:nvPr/>
        </p:nvGrpSpPr>
        <p:grpSpPr>
          <a:xfrm>
            <a:off x="3709828" y="2927550"/>
            <a:ext cx="1617932" cy="621724"/>
            <a:chOff x="3862800" y="3038525"/>
            <a:chExt cx="1329006" cy="510698"/>
          </a:xfrm>
        </p:grpSpPr>
        <p:sp>
          <p:nvSpPr>
            <p:cNvPr id="11771" name="Google Shape;11771;p61"/>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1"/>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3" name="Google Shape;11773;p61"/>
            <p:cNvGrpSpPr/>
            <p:nvPr/>
          </p:nvGrpSpPr>
          <p:grpSpPr>
            <a:xfrm>
              <a:off x="3967075" y="3040337"/>
              <a:ext cx="1019927" cy="402126"/>
              <a:chOff x="3967075" y="3040337"/>
              <a:chExt cx="1019927" cy="402126"/>
            </a:xfrm>
          </p:grpSpPr>
          <p:sp>
            <p:nvSpPr>
              <p:cNvPr id="11774" name="Google Shape;11774;p61"/>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1"/>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6" name="Google Shape;11776;p61"/>
            <p:cNvGrpSpPr/>
            <p:nvPr/>
          </p:nvGrpSpPr>
          <p:grpSpPr>
            <a:xfrm>
              <a:off x="4186700" y="3040337"/>
              <a:ext cx="390475" cy="183289"/>
              <a:chOff x="4186700" y="3040337"/>
              <a:chExt cx="390475" cy="183289"/>
            </a:xfrm>
          </p:grpSpPr>
          <p:sp>
            <p:nvSpPr>
              <p:cNvPr id="11777" name="Google Shape;11777;p61"/>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61"/>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9" name="Google Shape;11779;p61"/>
            <p:cNvGrpSpPr/>
            <p:nvPr/>
          </p:nvGrpSpPr>
          <p:grpSpPr>
            <a:xfrm>
              <a:off x="4073727" y="3040337"/>
              <a:ext cx="697794" cy="296263"/>
              <a:chOff x="4073727" y="3040337"/>
              <a:chExt cx="697794" cy="296263"/>
            </a:xfrm>
          </p:grpSpPr>
          <p:sp>
            <p:nvSpPr>
              <p:cNvPr id="11780" name="Google Shape;11780;p61"/>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61"/>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2" name="Google Shape;11782;p61"/>
            <p:cNvGrpSpPr/>
            <p:nvPr/>
          </p:nvGrpSpPr>
          <p:grpSpPr>
            <a:xfrm>
              <a:off x="3862800" y="3038525"/>
              <a:ext cx="1329006" cy="510698"/>
              <a:chOff x="3862800" y="3038525"/>
              <a:chExt cx="1329006" cy="510698"/>
            </a:xfrm>
          </p:grpSpPr>
          <p:sp>
            <p:nvSpPr>
              <p:cNvPr id="11783" name="Google Shape;11783;p61"/>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61"/>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85" name="Google Shape;11785;p61"/>
          <p:cNvGrpSpPr/>
          <p:nvPr/>
        </p:nvGrpSpPr>
        <p:grpSpPr>
          <a:xfrm>
            <a:off x="718150" y="1191441"/>
            <a:ext cx="883205" cy="775176"/>
            <a:chOff x="649648" y="271400"/>
            <a:chExt cx="6215377" cy="5455143"/>
          </a:xfrm>
        </p:grpSpPr>
        <p:sp>
          <p:nvSpPr>
            <p:cNvPr id="11786" name="Google Shape;11786;p61"/>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1"/>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1"/>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61"/>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61"/>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1"/>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61"/>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61"/>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1"/>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61"/>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61"/>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61"/>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8" name="Google Shape;11798;p61"/>
          <p:cNvGrpSpPr/>
          <p:nvPr/>
        </p:nvGrpSpPr>
        <p:grpSpPr>
          <a:xfrm>
            <a:off x="2326452" y="1191441"/>
            <a:ext cx="767704" cy="815489"/>
            <a:chOff x="2499700" y="1135950"/>
            <a:chExt cx="732402" cy="777990"/>
          </a:xfrm>
        </p:grpSpPr>
        <p:grpSp>
          <p:nvGrpSpPr>
            <p:cNvPr id="11799" name="Google Shape;11799;p61"/>
            <p:cNvGrpSpPr/>
            <p:nvPr/>
          </p:nvGrpSpPr>
          <p:grpSpPr>
            <a:xfrm>
              <a:off x="2499700" y="1135950"/>
              <a:ext cx="732402" cy="694705"/>
              <a:chOff x="2499700" y="1135950"/>
              <a:chExt cx="732402" cy="694705"/>
            </a:xfrm>
          </p:grpSpPr>
          <p:sp>
            <p:nvSpPr>
              <p:cNvPr id="11800" name="Google Shape;11800;p61"/>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61"/>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1"/>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61"/>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61"/>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61"/>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61"/>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1"/>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1"/>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61"/>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1"/>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61"/>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61"/>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61"/>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1"/>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61"/>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61"/>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1"/>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1"/>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61"/>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61"/>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1"/>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1"/>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1"/>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61"/>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61"/>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61"/>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7" name="Google Shape;11827;p61"/>
            <p:cNvGrpSpPr/>
            <p:nvPr/>
          </p:nvGrpSpPr>
          <p:grpSpPr>
            <a:xfrm>
              <a:off x="2517909" y="1188726"/>
              <a:ext cx="702702" cy="725214"/>
              <a:chOff x="2517909" y="1188726"/>
              <a:chExt cx="702702" cy="725214"/>
            </a:xfrm>
          </p:grpSpPr>
          <p:sp>
            <p:nvSpPr>
              <p:cNvPr id="11828" name="Google Shape;11828;p61"/>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1"/>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61"/>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61"/>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61"/>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33" name="Google Shape;11833;p61"/>
          <p:cNvGrpSpPr/>
          <p:nvPr/>
        </p:nvGrpSpPr>
        <p:grpSpPr>
          <a:xfrm>
            <a:off x="1672184" y="1191441"/>
            <a:ext cx="583439" cy="870229"/>
            <a:chOff x="1716825" y="1121550"/>
            <a:chExt cx="622800" cy="928938"/>
          </a:xfrm>
        </p:grpSpPr>
        <p:grpSp>
          <p:nvGrpSpPr>
            <p:cNvPr id="11834" name="Google Shape;11834;p61"/>
            <p:cNvGrpSpPr/>
            <p:nvPr/>
          </p:nvGrpSpPr>
          <p:grpSpPr>
            <a:xfrm>
              <a:off x="1716825" y="1121550"/>
              <a:ext cx="622800" cy="928938"/>
              <a:chOff x="1716825" y="1121550"/>
              <a:chExt cx="622800" cy="928938"/>
            </a:xfrm>
          </p:grpSpPr>
          <p:cxnSp>
            <p:nvCxnSpPr>
              <p:cNvPr id="11835" name="Google Shape;11835;p61"/>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836" name="Google Shape;11836;p61"/>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61"/>
            <p:cNvGrpSpPr/>
            <p:nvPr/>
          </p:nvGrpSpPr>
          <p:grpSpPr>
            <a:xfrm>
              <a:off x="1768050" y="1172775"/>
              <a:ext cx="520200" cy="832000"/>
              <a:chOff x="1768050" y="1172775"/>
              <a:chExt cx="520200" cy="832000"/>
            </a:xfrm>
          </p:grpSpPr>
          <p:cxnSp>
            <p:nvCxnSpPr>
              <p:cNvPr id="11838" name="Google Shape;11838;p61"/>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839" name="Google Shape;11839;p61"/>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0" name="Google Shape;11840;p61"/>
            <p:cNvGrpSpPr/>
            <p:nvPr/>
          </p:nvGrpSpPr>
          <p:grpSpPr>
            <a:xfrm>
              <a:off x="1820100" y="1225475"/>
              <a:ext cx="416400" cy="729575"/>
              <a:chOff x="1820100" y="1225475"/>
              <a:chExt cx="416400" cy="729575"/>
            </a:xfrm>
          </p:grpSpPr>
          <p:cxnSp>
            <p:nvCxnSpPr>
              <p:cNvPr id="11841" name="Google Shape;11841;p61"/>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842" name="Google Shape;11842;p61"/>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3" name="Google Shape;11843;p61"/>
            <p:cNvGrpSpPr/>
            <p:nvPr/>
          </p:nvGrpSpPr>
          <p:grpSpPr>
            <a:xfrm>
              <a:off x="1874250" y="1278825"/>
              <a:ext cx="308100" cy="605275"/>
              <a:chOff x="1874250" y="1278825"/>
              <a:chExt cx="308100" cy="605275"/>
            </a:xfrm>
          </p:grpSpPr>
          <p:cxnSp>
            <p:nvCxnSpPr>
              <p:cNvPr id="11844" name="Google Shape;11844;p61"/>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845" name="Google Shape;11845;p61"/>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6" name="Google Shape;11846;p61"/>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7" name="Google Shape;11847;p61"/>
          <p:cNvGrpSpPr/>
          <p:nvPr/>
        </p:nvGrpSpPr>
        <p:grpSpPr>
          <a:xfrm>
            <a:off x="1592007" y="2077763"/>
            <a:ext cx="739072" cy="714152"/>
            <a:chOff x="4334725" y="1355875"/>
            <a:chExt cx="3106650" cy="3001900"/>
          </a:xfrm>
        </p:grpSpPr>
        <p:grpSp>
          <p:nvGrpSpPr>
            <p:cNvPr id="11848" name="Google Shape;11848;p61"/>
            <p:cNvGrpSpPr/>
            <p:nvPr/>
          </p:nvGrpSpPr>
          <p:grpSpPr>
            <a:xfrm>
              <a:off x="4516050" y="1724875"/>
              <a:ext cx="2693725" cy="2632900"/>
              <a:chOff x="4516050" y="1724875"/>
              <a:chExt cx="2693725" cy="2632900"/>
            </a:xfrm>
          </p:grpSpPr>
          <p:sp>
            <p:nvSpPr>
              <p:cNvPr id="11849" name="Google Shape;11849;p61"/>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61"/>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61"/>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2" name="Google Shape;11852;p61"/>
            <p:cNvGrpSpPr/>
            <p:nvPr/>
          </p:nvGrpSpPr>
          <p:grpSpPr>
            <a:xfrm>
              <a:off x="4334725" y="1355875"/>
              <a:ext cx="3106650" cy="2709650"/>
              <a:chOff x="4334725" y="1355875"/>
              <a:chExt cx="3106650" cy="2709650"/>
            </a:xfrm>
          </p:grpSpPr>
          <p:sp>
            <p:nvSpPr>
              <p:cNvPr id="11853" name="Google Shape;11853;p61"/>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1"/>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1"/>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56" name="Google Shape;11856;p61"/>
          <p:cNvGrpSpPr/>
          <p:nvPr/>
        </p:nvGrpSpPr>
        <p:grpSpPr>
          <a:xfrm>
            <a:off x="7708956" y="3708534"/>
            <a:ext cx="312074" cy="684173"/>
            <a:chOff x="7645573" y="3754300"/>
            <a:chExt cx="293855" cy="644170"/>
          </a:xfrm>
        </p:grpSpPr>
        <p:sp>
          <p:nvSpPr>
            <p:cNvPr id="11857" name="Google Shape;11857;p61"/>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61"/>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61"/>
          <p:cNvGrpSpPr/>
          <p:nvPr/>
        </p:nvGrpSpPr>
        <p:grpSpPr>
          <a:xfrm>
            <a:off x="5630944" y="1191441"/>
            <a:ext cx="709011" cy="739359"/>
            <a:chOff x="5830645" y="1256617"/>
            <a:chExt cx="530340" cy="553040"/>
          </a:xfrm>
        </p:grpSpPr>
        <p:grpSp>
          <p:nvGrpSpPr>
            <p:cNvPr id="11860" name="Google Shape;11860;p61"/>
            <p:cNvGrpSpPr/>
            <p:nvPr/>
          </p:nvGrpSpPr>
          <p:grpSpPr>
            <a:xfrm>
              <a:off x="5830645" y="1256617"/>
              <a:ext cx="259743" cy="269909"/>
              <a:chOff x="5830645" y="1256617"/>
              <a:chExt cx="259743" cy="269909"/>
            </a:xfrm>
          </p:grpSpPr>
          <p:sp>
            <p:nvSpPr>
              <p:cNvPr id="11861" name="Google Shape;11861;p61"/>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1"/>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61"/>
            <p:cNvGrpSpPr/>
            <p:nvPr/>
          </p:nvGrpSpPr>
          <p:grpSpPr>
            <a:xfrm>
              <a:off x="6101293" y="1256617"/>
              <a:ext cx="259692" cy="269909"/>
              <a:chOff x="6101293" y="1256617"/>
              <a:chExt cx="259692" cy="269909"/>
            </a:xfrm>
          </p:grpSpPr>
          <p:sp>
            <p:nvSpPr>
              <p:cNvPr id="11864" name="Google Shape;11864;p61"/>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61"/>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6" name="Google Shape;11866;p61"/>
            <p:cNvGrpSpPr/>
            <p:nvPr/>
          </p:nvGrpSpPr>
          <p:grpSpPr>
            <a:xfrm>
              <a:off x="5830645" y="1539749"/>
              <a:ext cx="259692" cy="269909"/>
              <a:chOff x="5830645" y="1539749"/>
              <a:chExt cx="259692" cy="269909"/>
            </a:xfrm>
          </p:grpSpPr>
          <p:sp>
            <p:nvSpPr>
              <p:cNvPr id="11867" name="Google Shape;11867;p61"/>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61"/>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61"/>
            <p:cNvGrpSpPr/>
            <p:nvPr/>
          </p:nvGrpSpPr>
          <p:grpSpPr>
            <a:xfrm>
              <a:off x="6101293" y="1539749"/>
              <a:ext cx="259692" cy="269909"/>
              <a:chOff x="6101293" y="1539749"/>
              <a:chExt cx="259692" cy="269909"/>
            </a:xfrm>
          </p:grpSpPr>
          <p:sp>
            <p:nvSpPr>
              <p:cNvPr id="11870" name="Google Shape;11870;p61"/>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61"/>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2" name="Google Shape;11872;p61"/>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61"/>
          <p:cNvGrpSpPr/>
          <p:nvPr/>
        </p:nvGrpSpPr>
        <p:grpSpPr>
          <a:xfrm>
            <a:off x="732438" y="2927557"/>
            <a:ext cx="1452955" cy="621360"/>
            <a:chOff x="732422" y="2990152"/>
            <a:chExt cx="1337773" cy="572102"/>
          </a:xfrm>
        </p:grpSpPr>
        <p:sp>
          <p:nvSpPr>
            <p:cNvPr id="11874" name="Google Shape;11874;p61"/>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61"/>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1"/>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1"/>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61"/>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61"/>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83" name="Shape 11883"/>
        <p:cNvGrpSpPr/>
        <p:nvPr/>
      </p:nvGrpSpPr>
      <p:grpSpPr>
        <a:xfrm>
          <a:off x="0" y="0"/>
          <a:ext cx="0" cy="0"/>
          <a:chOff x="0" y="0"/>
          <a:chExt cx="0" cy="0"/>
        </a:xfrm>
      </p:grpSpPr>
      <p:grpSp>
        <p:nvGrpSpPr>
          <p:cNvPr id="11884" name="Google Shape;11884;p62"/>
          <p:cNvGrpSpPr/>
          <p:nvPr/>
        </p:nvGrpSpPr>
        <p:grpSpPr>
          <a:xfrm>
            <a:off x="729238" y="1179665"/>
            <a:ext cx="1636117" cy="1526144"/>
            <a:chOff x="729238" y="1179665"/>
            <a:chExt cx="1636117" cy="1526144"/>
          </a:xfrm>
        </p:grpSpPr>
        <p:grpSp>
          <p:nvGrpSpPr>
            <p:cNvPr id="11885" name="Google Shape;11885;p62"/>
            <p:cNvGrpSpPr/>
            <p:nvPr/>
          </p:nvGrpSpPr>
          <p:grpSpPr>
            <a:xfrm>
              <a:off x="729238" y="1179665"/>
              <a:ext cx="80700" cy="1526144"/>
              <a:chOff x="729238" y="1179665"/>
              <a:chExt cx="80700" cy="1526144"/>
            </a:xfrm>
          </p:grpSpPr>
          <p:sp>
            <p:nvSpPr>
              <p:cNvPr id="11886" name="Google Shape;11886;p62"/>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2"/>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62"/>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62"/>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6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6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6" name="Google Shape;11896;p62"/>
            <p:cNvGrpSpPr/>
            <p:nvPr/>
          </p:nvGrpSpPr>
          <p:grpSpPr>
            <a:xfrm>
              <a:off x="903098" y="1179665"/>
              <a:ext cx="80700" cy="1526144"/>
              <a:chOff x="903098" y="1179665"/>
              <a:chExt cx="80700" cy="1526144"/>
            </a:xfrm>
          </p:grpSpPr>
          <p:sp>
            <p:nvSpPr>
              <p:cNvPr id="11897" name="Google Shape;11897;p62"/>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2"/>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2"/>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2"/>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2"/>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62"/>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6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6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7" name="Google Shape;11907;p62"/>
            <p:cNvGrpSpPr/>
            <p:nvPr/>
          </p:nvGrpSpPr>
          <p:grpSpPr>
            <a:xfrm>
              <a:off x="1076958" y="1179665"/>
              <a:ext cx="80700" cy="1526144"/>
              <a:chOff x="1076958" y="1179665"/>
              <a:chExt cx="80700" cy="1526144"/>
            </a:xfrm>
          </p:grpSpPr>
          <p:sp>
            <p:nvSpPr>
              <p:cNvPr id="11908" name="Google Shape;11908;p62"/>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62"/>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62"/>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62"/>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2"/>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2"/>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2"/>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8" name="Google Shape;11918;p62"/>
            <p:cNvGrpSpPr/>
            <p:nvPr/>
          </p:nvGrpSpPr>
          <p:grpSpPr>
            <a:xfrm>
              <a:off x="1247707" y="1179665"/>
              <a:ext cx="80700" cy="1526144"/>
              <a:chOff x="1247707" y="1179665"/>
              <a:chExt cx="80700" cy="1526144"/>
            </a:xfrm>
          </p:grpSpPr>
          <p:sp>
            <p:nvSpPr>
              <p:cNvPr id="11919" name="Google Shape;11919;p62"/>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62"/>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62"/>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6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6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6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6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6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62"/>
            <p:cNvGrpSpPr/>
            <p:nvPr/>
          </p:nvGrpSpPr>
          <p:grpSpPr>
            <a:xfrm>
              <a:off x="1421567" y="1179665"/>
              <a:ext cx="80700" cy="1526144"/>
              <a:chOff x="1421567" y="1179665"/>
              <a:chExt cx="80700" cy="1526144"/>
            </a:xfrm>
          </p:grpSpPr>
          <p:sp>
            <p:nvSpPr>
              <p:cNvPr id="11930" name="Google Shape;11930;p62"/>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62"/>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2"/>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2"/>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2"/>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62"/>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2"/>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62"/>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6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6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0" name="Google Shape;11940;p62"/>
            <p:cNvGrpSpPr/>
            <p:nvPr/>
          </p:nvGrpSpPr>
          <p:grpSpPr>
            <a:xfrm>
              <a:off x="1592327" y="1179665"/>
              <a:ext cx="80700" cy="1526144"/>
              <a:chOff x="1592327" y="1179665"/>
              <a:chExt cx="80700" cy="1526144"/>
            </a:xfrm>
          </p:grpSpPr>
          <p:sp>
            <p:nvSpPr>
              <p:cNvPr id="11941" name="Google Shape;11941;p62"/>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62"/>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62"/>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62"/>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62"/>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2"/>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6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6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6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6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1" name="Google Shape;11951;p62"/>
            <p:cNvGrpSpPr/>
            <p:nvPr/>
          </p:nvGrpSpPr>
          <p:grpSpPr>
            <a:xfrm>
              <a:off x="1766187" y="1179665"/>
              <a:ext cx="80700" cy="1526144"/>
              <a:chOff x="1766187" y="1179665"/>
              <a:chExt cx="80700" cy="1526144"/>
            </a:xfrm>
          </p:grpSpPr>
          <p:sp>
            <p:nvSpPr>
              <p:cNvPr id="11952" name="Google Shape;11952;p62"/>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62"/>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2"/>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62"/>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2"/>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62"/>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62"/>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62"/>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62"/>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6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62"/>
            <p:cNvGrpSpPr/>
            <p:nvPr/>
          </p:nvGrpSpPr>
          <p:grpSpPr>
            <a:xfrm>
              <a:off x="1936935" y="1179665"/>
              <a:ext cx="80700" cy="1526144"/>
              <a:chOff x="1936935" y="1179665"/>
              <a:chExt cx="80700" cy="1526144"/>
            </a:xfrm>
          </p:grpSpPr>
          <p:sp>
            <p:nvSpPr>
              <p:cNvPr id="11963" name="Google Shape;11963;p62"/>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62"/>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2"/>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62"/>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62"/>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6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6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6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6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6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62"/>
            <p:cNvGrpSpPr/>
            <p:nvPr/>
          </p:nvGrpSpPr>
          <p:grpSpPr>
            <a:xfrm>
              <a:off x="2110795" y="1179665"/>
              <a:ext cx="80700" cy="1526144"/>
              <a:chOff x="2110795" y="1179665"/>
              <a:chExt cx="80700" cy="1526144"/>
            </a:xfrm>
          </p:grpSpPr>
          <p:sp>
            <p:nvSpPr>
              <p:cNvPr id="11974" name="Google Shape;11974;p62"/>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62"/>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2"/>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62"/>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6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6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6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6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4" name="Google Shape;11984;p62"/>
            <p:cNvGrpSpPr/>
            <p:nvPr/>
          </p:nvGrpSpPr>
          <p:grpSpPr>
            <a:xfrm>
              <a:off x="2284655" y="1179665"/>
              <a:ext cx="80700" cy="1526144"/>
              <a:chOff x="2284655" y="1179665"/>
              <a:chExt cx="80700" cy="1526144"/>
            </a:xfrm>
          </p:grpSpPr>
          <p:sp>
            <p:nvSpPr>
              <p:cNvPr id="11985" name="Google Shape;11985;p62"/>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62"/>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62"/>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62"/>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62"/>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62"/>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6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6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95" name="Google Shape;11995;p62"/>
          <p:cNvGrpSpPr/>
          <p:nvPr/>
        </p:nvGrpSpPr>
        <p:grpSpPr>
          <a:xfrm>
            <a:off x="2623904" y="1198803"/>
            <a:ext cx="1364248" cy="1102133"/>
            <a:chOff x="2623904" y="1198803"/>
            <a:chExt cx="1364248" cy="1102133"/>
          </a:xfrm>
        </p:grpSpPr>
        <p:grpSp>
          <p:nvGrpSpPr>
            <p:cNvPr id="11996" name="Google Shape;11996;p62"/>
            <p:cNvGrpSpPr/>
            <p:nvPr/>
          </p:nvGrpSpPr>
          <p:grpSpPr>
            <a:xfrm>
              <a:off x="2623907" y="1198803"/>
              <a:ext cx="1364245" cy="273000"/>
              <a:chOff x="2623907" y="1198803"/>
              <a:chExt cx="1364245" cy="273000"/>
            </a:xfrm>
          </p:grpSpPr>
          <p:sp>
            <p:nvSpPr>
              <p:cNvPr id="11997" name="Google Shape;11997;p62"/>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6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6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6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6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2" name="Google Shape;12002;p62"/>
            <p:cNvGrpSpPr/>
            <p:nvPr/>
          </p:nvGrpSpPr>
          <p:grpSpPr>
            <a:xfrm>
              <a:off x="2623904" y="1476964"/>
              <a:ext cx="1364245" cy="273000"/>
              <a:chOff x="2623904" y="1476964"/>
              <a:chExt cx="1364245" cy="273000"/>
            </a:xfrm>
          </p:grpSpPr>
          <p:sp>
            <p:nvSpPr>
              <p:cNvPr id="12003" name="Google Shape;12003;p62"/>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2"/>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2"/>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6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8" name="Google Shape;12008;p62"/>
            <p:cNvGrpSpPr/>
            <p:nvPr/>
          </p:nvGrpSpPr>
          <p:grpSpPr>
            <a:xfrm>
              <a:off x="2623907" y="1749775"/>
              <a:ext cx="1364245" cy="273000"/>
              <a:chOff x="2623907" y="1749775"/>
              <a:chExt cx="1364245" cy="273000"/>
            </a:xfrm>
          </p:grpSpPr>
          <p:sp>
            <p:nvSpPr>
              <p:cNvPr id="12009" name="Google Shape;12009;p62"/>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62"/>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6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6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4" name="Google Shape;12014;p62"/>
            <p:cNvGrpSpPr/>
            <p:nvPr/>
          </p:nvGrpSpPr>
          <p:grpSpPr>
            <a:xfrm>
              <a:off x="2623904" y="2027936"/>
              <a:ext cx="1364245" cy="273000"/>
              <a:chOff x="2623904" y="2027936"/>
              <a:chExt cx="1364245" cy="273000"/>
            </a:xfrm>
          </p:grpSpPr>
          <p:sp>
            <p:nvSpPr>
              <p:cNvPr id="12015" name="Google Shape;12015;p6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6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20" name="Google Shape;12020;p62"/>
          <p:cNvGrpSpPr/>
          <p:nvPr/>
        </p:nvGrpSpPr>
        <p:grpSpPr>
          <a:xfrm>
            <a:off x="2613365" y="2657986"/>
            <a:ext cx="1387541" cy="159124"/>
            <a:chOff x="3200660" y="2180272"/>
            <a:chExt cx="2563824" cy="378237"/>
          </a:xfrm>
        </p:grpSpPr>
        <p:sp>
          <p:nvSpPr>
            <p:cNvPr id="12021" name="Google Shape;12021;p6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6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6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6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6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6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6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6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6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6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6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6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6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9" name="Google Shape;12039;p62"/>
          <p:cNvGrpSpPr/>
          <p:nvPr/>
        </p:nvGrpSpPr>
        <p:grpSpPr>
          <a:xfrm>
            <a:off x="2609890" y="2935811"/>
            <a:ext cx="1390502" cy="159625"/>
            <a:chOff x="3530150" y="2790075"/>
            <a:chExt cx="1962600" cy="225300"/>
          </a:xfrm>
        </p:grpSpPr>
        <p:sp>
          <p:nvSpPr>
            <p:cNvPr id="12040" name="Google Shape;12040;p62"/>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62"/>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2" name="Google Shape;12042;p62"/>
          <p:cNvGrpSpPr/>
          <p:nvPr/>
        </p:nvGrpSpPr>
        <p:grpSpPr>
          <a:xfrm>
            <a:off x="2610543" y="3214137"/>
            <a:ext cx="1411629" cy="153761"/>
            <a:chOff x="3558802" y="4011427"/>
            <a:chExt cx="1866000" cy="111300"/>
          </a:xfrm>
        </p:grpSpPr>
        <p:sp>
          <p:nvSpPr>
            <p:cNvPr id="12043" name="Google Shape;12043;p6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2"/>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5" name="Google Shape;12045;p62"/>
          <p:cNvGrpSpPr/>
          <p:nvPr/>
        </p:nvGrpSpPr>
        <p:grpSpPr>
          <a:xfrm>
            <a:off x="2610235" y="2419536"/>
            <a:ext cx="1383503" cy="119749"/>
            <a:chOff x="3465975" y="2270276"/>
            <a:chExt cx="1986364" cy="171929"/>
          </a:xfrm>
        </p:grpSpPr>
        <p:sp>
          <p:nvSpPr>
            <p:cNvPr id="12046" name="Google Shape;12046;p6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6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62"/>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62"/>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62"/>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6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62"/>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62"/>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4" name="Google Shape;12054;p62"/>
          <p:cNvGrpSpPr/>
          <p:nvPr/>
        </p:nvGrpSpPr>
        <p:grpSpPr>
          <a:xfrm>
            <a:off x="2621243" y="3783187"/>
            <a:ext cx="1369531" cy="195460"/>
            <a:chOff x="723300" y="4253549"/>
            <a:chExt cx="2276482" cy="324900"/>
          </a:xfrm>
        </p:grpSpPr>
        <p:sp>
          <p:nvSpPr>
            <p:cNvPr id="12055" name="Google Shape;12055;p6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6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6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6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2"/>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0" name="Google Shape;12060;p62"/>
          <p:cNvGrpSpPr/>
          <p:nvPr/>
        </p:nvGrpSpPr>
        <p:grpSpPr>
          <a:xfrm>
            <a:off x="2610803" y="3484367"/>
            <a:ext cx="1389066" cy="180119"/>
            <a:chOff x="705948" y="3788465"/>
            <a:chExt cx="2308953" cy="299400"/>
          </a:xfrm>
        </p:grpSpPr>
        <p:sp>
          <p:nvSpPr>
            <p:cNvPr id="12061" name="Google Shape;12061;p6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6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6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62"/>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2"/>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62"/>
          <p:cNvGrpSpPr/>
          <p:nvPr/>
        </p:nvGrpSpPr>
        <p:grpSpPr>
          <a:xfrm>
            <a:off x="2658741" y="4097347"/>
            <a:ext cx="1304609" cy="294074"/>
            <a:chOff x="2658741" y="4097347"/>
            <a:chExt cx="1304609" cy="294074"/>
          </a:xfrm>
        </p:grpSpPr>
        <p:grpSp>
          <p:nvGrpSpPr>
            <p:cNvPr id="12067" name="Google Shape;12067;p62"/>
            <p:cNvGrpSpPr/>
            <p:nvPr/>
          </p:nvGrpSpPr>
          <p:grpSpPr>
            <a:xfrm>
              <a:off x="2658741" y="4097347"/>
              <a:ext cx="118572" cy="294074"/>
              <a:chOff x="3343310" y="4475555"/>
              <a:chExt cx="127717" cy="316753"/>
            </a:xfrm>
          </p:grpSpPr>
          <p:sp>
            <p:nvSpPr>
              <p:cNvPr id="12068" name="Google Shape;12068;p6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6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0" name="Google Shape;12070;p62"/>
            <p:cNvGrpSpPr/>
            <p:nvPr/>
          </p:nvGrpSpPr>
          <p:grpSpPr>
            <a:xfrm>
              <a:off x="3815519" y="4098388"/>
              <a:ext cx="147831" cy="291991"/>
              <a:chOff x="3527539" y="4476677"/>
              <a:chExt cx="159232" cy="314510"/>
            </a:xfrm>
          </p:grpSpPr>
          <p:sp>
            <p:nvSpPr>
              <p:cNvPr id="12071" name="Google Shape;12071;p6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6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3" name="Google Shape;12073;p62"/>
            <p:cNvGrpSpPr/>
            <p:nvPr/>
          </p:nvGrpSpPr>
          <p:grpSpPr>
            <a:xfrm>
              <a:off x="3511696" y="4098388"/>
              <a:ext cx="147831" cy="291991"/>
              <a:chOff x="3527539" y="4476677"/>
              <a:chExt cx="159232" cy="314510"/>
            </a:xfrm>
          </p:grpSpPr>
          <p:sp>
            <p:nvSpPr>
              <p:cNvPr id="12074" name="Google Shape;12074;p6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6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62"/>
            <p:cNvGrpSpPr/>
            <p:nvPr/>
          </p:nvGrpSpPr>
          <p:grpSpPr>
            <a:xfrm>
              <a:off x="3207874" y="4098388"/>
              <a:ext cx="147831" cy="291991"/>
              <a:chOff x="3527539" y="4476677"/>
              <a:chExt cx="159232" cy="314510"/>
            </a:xfrm>
          </p:grpSpPr>
          <p:sp>
            <p:nvSpPr>
              <p:cNvPr id="12077" name="Google Shape;12077;p6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9" name="Google Shape;12079;p62"/>
            <p:cNvGrpSpPr/>
            <p:nvPr/>
          </p:nvGrpSpPr>
          <p:grpSpPr>
            <a:xfrm>
              <a:off x="2933305" y="4097347"/>
              <a:ext cx="118572" cy="294074"/>
              <a:chOff x="3343310" y="4475555"/>
              <a:chExt cx="127717" cy="316753"/>
            </a:xfrm>
          </p:grpSpPr>
          <p:sp>
            <p:nvSpPr>
              <p:cNvPr id="12080" name="Google Shape;12080;p6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82" name="Google Shape;12082;p62"/>
          <p:cNvGrpSpPr/>
          <p:nvPr/>
        </p:nvGrpSpPr>
        <p:grpSpPr>
          <a:xfrm>
            <a:off x="4277571" y="2080469"/>
            <a:ext cx="1433821" cy="191501"/>
            <a:chOff x="4273350" y="2080469"/>
            <a:chExt cx="1433821" cy="191501"/>
          </a:xfrm>
        </p:grpSpPr>
        <p:grpSp>
          <p:nvGrpSpPr>
            <p:cNvPr id="12083" name="Google Shape;12083;p62"/>
            <p:cNvGrpSpPr/>
            <p:nvPr/>
          </p:nvGrpSpPr>
          <p:grpSpPr>
            <a:xfrm>
              <a:off x="4273350" y="2080469"/>
              <a:ext cx="1433821" cy="0"/>
              <a:chOff x="5224975" y="2962250"/>
              <a:chExt cx="1544400" cy="0"/>
            </a:xfrm>
          </p:grpSpPr>
          <p:cxnSp>
            <p:nvCxnSpPr>
              <p:cNvPr id="12084" name="Google Shape;12084;p6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2085" name="Google Shape;12085;p62"/>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2086" name="Google Shape;12086;p62"/>
            <p:cNvGrpSpPr/>
            <p:nvPr/>
          </p:nvGrpSpPr>
          <p:grpSpPr>
            <a:xfrm>
              <a:off x="4273350" y="2271969"/>
              <a:ext cx="1433821" cy="0"/>
              <a:chOff x="5224975" y="2962250"/>
              <a:chExt cx="1544400" cy="0"/>
            </a:xfrm>
          </p:grpSpPr>
          <p:cxnSp>
            <p:nvCxnSpPr>
              <p:cNvPr id="12087" name="Google Shape;12087;p6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2088" name="Google Shape;12088;p62"/>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2089" name="Google Shape;12089;p62"/>
          <p:cNvGrpSpPr/>
          <p:nvPr/>
        </p:nvGrpSpPr>
        <p:grpSpPr>
          <a:xfrm>
            <a:off x="4279126" y="1183036"/>
            <a:ext cx="1430711" cy="743389"/>
            <a:chOff x="5159450" y="1919950"/>
            <a:chExt cx="1541050" cy="862500"/>
          </a:xfrm>
        </p:grpSpPr>
        <p:sp>
          <p:nvSpPr>
            <p:cNvPr id="12090" name="Google Shape;12090;p6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2091" name="Google Shape;12091;p62"/>
            <p:cNvGrpSpPr/>
            <p:nvPr/>
          </p:nvGrpSpPr>
          <p:grpSpPr>
            <a:xfrm>
              <a:off x="5159450" y="1919950"/>
              <a:ext cx="1541050" cy="862500"/>
              <a:chOff x="5159450" y="1919950"/>
              <a:chExt cx="1541050" cy="862500"/>
            </a:xfrm>
          </p:grpSpPr>
          <p:cxnSp>
            <p:nvCxnSpPr>
              <p:cNvPr id="12092" name="Google Shape;12092;p6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2093" name="Google Shape;12093;p6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2094" name="Google Shape;12094;p62"/>
          <p:cNvGrpSpPr/>
          <p:nvPr/>
        </p:nvGrpSpPr>
        <p:grpSpPr>
          <a:xfrm>
            <a:off x="4269239" y="2406364"/>
            <a:ext cx="1450484" cy="1052087"/>
            <a:chOff x="5230575" y="1554475"/>
            <a:chExt cx="2137150" cy="1550150"/>
          </a:xfrm>
        </p:grpSpPr>
        <p:sp>
          <p:nvSpPr>
            <p:cNvPr id="12095" name="Google Shape;12095;p62"/>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62"/>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2"/>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2"/>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62"/>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62"/>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2"/>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62"/>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62"/>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2"/>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2"/>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62"/>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62"/>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62"/>
          <p:cNvGrpSpPr/>
          <p:nvPr/>
        </p:nvGrpSpPr>
        <p:grpSpPr>
          <a:xfrm rot="10800000">
            <a:off x="4285790" y="3498553"/>
            <a:ext cx="1417383" cy="887946"/>
            <a:chOff x="5645403" y="2920021"/>
            <a:chExt cx="2650800" cy="2180614"/>
          </a:xfrm>
        </p:grpSpPr>
        <p:sp>
          <p:nvSpPr>
            <p:cNvPr id="12109" name="Google Shape;12109;p62"/>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10" name="Google Shape;12110;p62"/>
            <p:cNvCxnSpPr>
              <a:stCxn id="12109"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2111" name="Google Shape;12111;p62"/>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12" name="Google Shape;12112;p62"/>
            <p:cNvCxnSpPr>
              <a:endCxn id="12111"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2113" name="Google Shape;12113;p62"/>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14" name="Google Shape;12114;p62"/>
            <p:cNvCxnSpPr>
              <a:stCxn id="12113"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2115" name="Google Shape;12115;p62"/>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16" name="Google Shape;12116;p62"/>
            <p:cNvCxnSpPr>
              <a:endCxn id="12115"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2117" name="Google Shape;12117;p62"/>
          <p:cNvGrpSpPr/>
          <p:nvPr/>
        </p:nvGrpSpPr>
        <p:grpSpPr>
          <a:xfrm>
            <a:off x="7386150" y="2401908"/>
            <a:ext cx="1071743" cy="1021579"/>
            <a:chOff x="7189833" y="2022667"/>
            <a:chExt cx="1251159" cy="1192597"/>
          </a:xfrm>
        </p:grpSpPr>
        <p:sp>
          <p:nvSpPr>
            <p:cNvPr id="12118" name="Google Shape;12118;p62"/>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62"/>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62"/>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2"/>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62"/>
          <p:cNvGrpSpPr/>
          <p:nvPr/>
        </p:nvGrpSpPr>
        <p:grpSpPr>
          <a:xfrm>
            <a:off x="727421" y="2828315"/>
            <a:ext cx="1695374" cy="1560837"/>
            <a:chOff x="727421" y="2828315"/>
            <a:chExt cx="1695374" cy="1560837"/>
          </a:xfrm>
        </p:grpSpPr>
        <p:grpSp>
          <p:nvGrpSpPr>
            <p:cNvPr id="12123" name="Google Shape;12123;p62"/>
            <p:cNvGrpSpPr/>
            <p:nvPr/>
          </p:nvGrpSpPr>
          <p:grpSpPr>
            <a:xfrm>
              <a:off x="819108" y="2882501"/>
              <a:ext cx="103104" cy="1426186"/>
              <a:chOff x="4674013" y="3100904"/>
              <a:chExt cx="122758" cy="1698043"/>
            </a:xfrm>
          </p:grpSpPr>
          <p:sp>
            <p:nvSpPr>
              <p:cNvPr id="12124" name="Google Shape;12124;p6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6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6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6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6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1" name="Google Shape;12131;p62"/>
            <p:cNvGrpSpPr/>
            <p:nvPr/>
          </p:nvGrpSpPr>
          <p:grpSpPr>
            <a:xfrm>
              <a:off x="1062475" y="2882501"/>
              <a:ext cx="103104" cy="1426186"/>
              <a:chOff x="4940438" y="3100904"/>
              <a:chExt cx="122758" cy="1698043"/>
            </a:xfrm>
          </p:grpSpPr>
          <p:sp>
            <p:nvSpPr>
              <p:cNvPr id="12132" name="Google Shape;12132;p6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6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6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6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6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9" name="Google Shape;12139;p62"/>
            <p:cNvGrpSpPr/>
            <p:nvPr/>
          </p:nvGrpSpPr>
          <p:grpSpPr>
            <a:xfrm>
              <a:off x="1299324" y="2882501"/>
              <a:ext cx="103104" cy="1426186"/>
              <a:chOff x="5206863" y="3100904"/>
              <a:chExt cx="122758" cy="1698043"/>
            </a:xfrm>
          </p:grpSpPr>
          <p:sp>
            <p:nvSpPr>
              <p:cNvPr id="12140" name="Google Shape;12140;p6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7" name="Google Shape;12147;p62"/>
            <p:cNvGrpSpPr/>
            <p:nvPr/>
          </p:nvGrpSpPr>
          <p:grpSpPr>
            <a:xfrm>
              <a:off x="1786057" y="2882501"/>
              <a:ext cx="103104" cy="1426186"/>
              <a:chOff x="6006138" y="3143629"/>
              <a:chExt cx="122758" cy="1698043"/>
            </a:xfrm>
          </p:grpSpPr>
          <p:sp>
            <p:nvSpPr>
              <p:cNvPr id="12148" name="Google Shape;12148;p6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6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6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6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6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5" name="Google Shape;12155;p62"/>
            <p:cNvGrpSpPr/>
            <p:nvPr/>
          </p:nvGrpSpPr>
          <p:grpSpPr>
            <a:xfrm>
              <a:off x="2029422" y="2882501"/>
              <a:ext cx="103104" cy="1426186"/>
              <a:chOff x="6805413" y="3100904"/>
              <a:chExt cx="122758" cy="1698043"/>
            </a:xfrm>
          </p:grpSpPr>
          <p:sp>
            <p:nvSpPr>
              <p:cNvPr id="12156" name="Google Shape;12156;p6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6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6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6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6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3" name="Google Shape;12163;p62"/>
            <p:cNvGrpSpPr/>
            <p:nvPr/>
          </p:nvGrpSpPr>
          <p:grpSpPr>
            <a:xfrm>
              <a:off x="727421" y="2828315"/>
              <a:ext cx="1695374" cy="1560837"/>
              <a:chOff x="734799" y="2782450"/>
              <a:chExt cx="1571100" cy="1577400"/>
            </a:xfrm>
          </p:grpSpPr>
          <p:cxnSp>
            <p:nvCxnSpPr>
              <p:cNvPr id="12164" name="Google Shape;12164;p6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2165" name="Google Shape;12165;p6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2166" name="Google Shape;12166;p62"/>
            <p:cNvGrpSpPr/>
            <p:nvPr/>
          </p:nvGrpSpPr>
          <p:grpSpPr>
            <a:xfrm>
              <a:off x="2272795" y="2882501"/>
              <a:ext cx="103104" cy="1426186"/>
              <a:chOff x="5206863" y="3100904"/>
              <a:chExt cx="122758" cy="1698043"/>
            </a:xfrm>
          </p:grpSpPr>
          <p:sp>
            <p:nvSpPr>
              <p:cNvPr id="12167" name="Google Shape;12167;p6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6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6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6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62"/>
            <p:cNvGrpSpPr/>
            <p:nvPr/>
          </p:nvGrpSpPr>
          <p:grpSpPr>
            <a:xfrm>
              <a:off x="1542694" y="2882501"/>
              <a:ext cx="103104" cy="1426186"/>
              <a:chOff x="6006138" y="3143629"/>
              <a:chExt cx="122758" cy="1698043"/>
            </a:xfrm>
          </p:grpSpPr>
          <p:sp>
            <p:nvSpPr>
              <p:cNvPr id="12175" name="Google Shape;12175;p6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6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6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6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6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6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82" name="Google Shape;12182;p62"/>
          <p:cNvGrpSpPr/>
          <p:nvPr/>
        </p:nvGrpSpPr>
        <p:grpSpPr>
          <a:xfrm>
            <a:off x="5936000" y="2405887"/>
            <a:ext cx="1248543" cy="1025319"/>
            <a:chOff x="5183758" y="1210600"/>
            <a:chExt cx="3605380" cy="2960783"/>
          </a:xfrm>
        </p:grpSpPr>
        <p:sp>
          <p:nvSpPr>
            <p:cNvPr id="12183" name="Google Shape;12183;p6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6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6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6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87" name="Google Shape;12187;p62"/>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2188" name="Google Shape;12188;p62"/>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2189" name="Google Shape;12189;p62"/>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2190" name="Google Shape;12190;p62"/>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2191" name="Google Shape;12191;p62"/>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2" name="Google Shape;12192;p62"/>
          <p:cNvGrpSpPr/>
          <p:nvPr/>
        </p:nvGrpSpPr>
        <p:grpSpPr>
          <a:xfrm>
            <a:off x="5793062" y="3544204"/>
            <a:ext cx="2664831" cy="843440"/>
            <a:chOff x="5916567" y="1099697"/>
            <a:chExt cx="2556683" cy="809211"/>
          </a:xfrm>
        </p:grpSpPr>
        <p:sp>
          <p:nvSpPr>
            <p:cNvPr id="12193" name="Google Shape;12193;p62"/>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62"/>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2"/>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2"/>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62"/>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2"/>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62"/>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62"/>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1" name="Google Shape;12201;p62"/>
          <p:cNvGrpSpPr/>
          <p:nvPr/>
        </p:nvGrpSpPr>
        <p:grpSpPr>
          <a:xfrm>
            <a:off x="5900602" y="1193063"/>
            <a:ext cx="1299851" cy="1023338"/>
            <a:chOff x="5900602" y="1193063"/>
            <a:chExt cx="1299851" cy="1023338"/>
          </a:xfrm>
        </p:grpSpPr>
        <p:grpSp>
          <p:nvGrpSpPr>
            <p:cNvPr id="12202" name="Google Shape;12202;p62"/>
            <p:cNvGrpSpPr/>
            <p:nvPr/>
          </p:nvGrpSpPr>
          <p:grpSpPr>
            <a:xfrm>
              <a:off x="6743564" y="1193063"/>
              <a:ext cx="456889" cy="700379"/>
              <a:chOff x="6743564" y="1193063"/>
              <a:chExt cx="456889" cy="700379"/>
            </a:xfrm>
          </p:grpSpPr>
          <p:grpSp>
            <p:nvGrpSpPr>
              <p:cNvPr id="12203" name="Google Shape;12203;p62"/>
              <p:cNvGrpSpPr/>
              <p:nvPr/>
            </p:nvGrpSpPr>
            <p:grpSpPr>
              <a:xfrm>
                <a:off x="6743564" y="1690731"/>
                <a:ext cx="214402" cy="202710"/>
                <a:chOff x="6743564" y="1690731"/>
                <a:chExt cx="214402" cy="202710"/>
              </a:xfrm>
            </p:grpSpPr>
            <p:sp>
              <p:nvSpPr>
                <p:cNvPr id="12204" name="Google Shape;12204;p62"/>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2"/>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6" name="Google Shape;12206;p62"/>
              <p:cNvGrpSpPr/>
              <p:nvPr/>
            </p:nvGrpSpPr>
            <p:grpSpPr>
              <a:xfrm>
                <a:off x="6915505" y="1193063"/>
                <a:ext cx="284947" cy="589637"/>
                <a:chOff x="6915505" y="1193063"/>
                <a:chExt cx="284947" cy="589637"/>
              </a:xfrm>
            </p:grpSpPr>
            <p:sp>
              <p:nvSpPr>
                <p:cNvPr id="12207" name="Google Shape;12207;p6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08" name="Google Shape;12208;p62"/>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2209" name="Google Shape;12209;p62"/>
            <p:cNvGrpSpPr/>
            <p:nvPr/>
          </p:nvGrpSpPr>
          <p:grpSpPr>
            <a:xfrm>
              <a:off x="6520337" y="1193063"/>
              <a:ext cx="341815" cy="801589"/>
              <a:chOff x="6520337" y="1193063"/>
              <a:chExt cx="341815" cy="801589"/>
            </a:xfrm>
          </p:grpSpPr>
          <p:grpSp>
            <p:nvGrpSpPr>
              <p:cNvPr id="12210" name="Google Shape;12210;p62"/>
              <p:cNvGrpSpPr/>
              <p:nvPr/>
            </p:nvGrpSpPr>
            <p:grpSpPr>
              <a:xfrm>
                <a:off x="6520337" y="1589527"/>
                <a:ext cx="213950" cy="405125"/>
                <a:chOff x="6520337" y="1589527"/>
                <a:chExt cx="213950" cy="405125"/>
              </a:xfrm>
            </p:grpSpPr>
            <p:sp>
              <p:nvSpPr>
                <p:cNvPr id="12211" name="Google Shape;12211;p6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62"/>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3" name="Google Shape;12213;p62"/>
              <p:cNvGrpSpPr/>
              <p:nvPr/>
            </p:nvGrpSpPr>
            <p:grpSpPr>
              <a:xfrm>
                <a:off x="6577204" y="1193063"/>
                <a:ext cx="284947" cy="453562"/>
                <a:chOff x="6577204" y="1193063"/>
                <a:chExt cx="284947" cy="453562"/>
              </a:xfrm>
            </p:grpSpPr>
            <p:sp>
              <p:nvSpPr>
                <p:cNvPr id="12214" name="Google Shape;12214;p6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15" name="Google Shape;12215;p62"/>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2216" name="Google Shape;12216;p62"/>
            <p:cNvGrpSpPr/>
            <p:nvPr/>
          </p:nvGrpSpPr>
          <p:grpSpPr>
            <a:xfrm>
              <a:off x="6238903" y="1193063"/>
              <a:ext cx="300475" cy="901782"/>
              <a:chOff x="6238903" y="1193063"/>
              <a:chExt cx="300475" cy="901782"/>
            </a:xfrm>
          </p:grpSpPr>
          <p:grpSp>
            <p:nvGrpSpPr>
              <p:cNvPr id="12217" name="Google Shape;12217;p62"/>
              <p:cNvGrpSpPr/>
              <p:nvPr/>
            </p:nvGrpSpPr>
            <p:grpSpPr>
              <a:xfrm>
                <a:off x="6290865" y="1489315"/>
                <a:ext cx="248514" cy="605530"/>
                <a:chOff x="6290865" y="1489315"/>
                <a:chExt cx="248514" cy="605530"/>
              </a:xfrm>
            </p:grpSpPr>
            <p:sp>
              <p:nvSpPr>
                <p:cNvPr id="12218" name="Google Shape;12218;p6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62"/>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0" name="Google Shape;12220;p62"/>
              <p:cNvGrpSpPr/>
              <p:nvPr/>
            </p:nvGrpSpPr>
            <p:grpSpPr>
              <a:xfrm>
                <a:off x="6238903" y="1193063"/>
                <a:ext cx="284947" cy="327512"/>
                <a:chOff x="6238903" y="1193063"/>
                <a:chExt cx="284947" cy="327512"/>
              </a:xfrm>
            </p:grpSpPr>
            <p:sp>
              <p:nvSpPr>
                <p:cNvPr id="12221" name="Google Shape;12221;p6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22" name="Google Shape;12222;p62"/>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2223" name="Google Shape;12223;p62"/>
            <p:cNvGrpSpPr/>
            <p:nvPr/>
          </p:nvGrpSpPr>
          <p:grpSpPr>
            <a:xfrm>
              <a:off x="5900602" y="1193063"/>
              <a:ext cx="444345" cy="1023338"/>
              <a:chOff x="5900602" y="1193063"/>
              <a:chExt cx="444345" cy="1023338"/>
            </a:xfrm>
          </p:grpSpPr>
          <p:grpSp>
            <p:nvGrpSpPr>
              <p:cNvPr id="12224" name="Google Shape;12224;p62"/>
              <p:cNvGrpSpPr/>
              <p:nvPr/>
            </p:nvGrpSpPr>
            <p:grpSpPr>
              <a:xfrm>
                <a:off x="6046501" y="1367785"/>
                <a:ext cx="298446" cy="848616"/>
                <a:chOff x="6046501" y="1367785"/>
                <a:chExt cx="298446" cy="848616"/>
              </a:xfrm>
            </p:grpSpPr>
            <p:sp>
              <p:nvSpPr>
                <p:cNvPr id="12225" name="Google Shape;12225;p6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2"/>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7" name="Google Shape;12227;p62"/>
              <p:cNvGrpSpPr/>
              <p:nvPr/>
            </p:nvGrpSpPr>
            <p:grpSpPr>
              <a:xfrm>
                <a:off x="5900602" y="1193063"/>
                <a:ext cx="284947" cy="182312"/>
                <a:chOff x="5900602" y="1193063"/>
                <a:chExt cx="284947" cy="182312"/>
              </a:xfrm>
            </p:grpSpPr>
            <p:sp>
              <p:nvSpPr>
                <p:cNvPr id="12228" name="Google Shape;12228;p6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29" name="Google Shape;12229;p6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2230" name="Google Shape;12230;p62"/>
          <p:cNvGrpSpPr/>
          <p:nvPr/>
        </p:nvGrpSpPr>
        <p:grpSpPr>
          <a:xfrm>
            <a:off x="7238484" y="1193208"/>
            <a:ext cx="1219413" cy="1051365"/>
            <a:chOff x="7287122" y="1165658"/>
            <a:chExt cx="1219413" cy="1051365"/>
          </a:xfrm>
        </p:grpSpPr>
        <p:grpSp>
          <p:nvGrpSpPr>
            <p:cNvPr id="12231" name="Google Shape;12231;p62"/>
            <p:cNvGrpSpPr/>
            <p:nvPr/>
          </p:nvGrpSpPr>
          <p:grpSpPr>
            <a:xfrm>
              <a:off x="7287122" y="1969723"/>
              <a:ext cx="1219413" cy="247300"/>
              <a:chOff x="7287122" y="1969723"/>
              <a:chExt cx="1219413" cy="247300"/>
            </a:xfrm>
          </p:grpSpPr>
          <p:sp>
            <p:nvSpPr>
              <p:cNvPr id="12232" name="Google Shape;12232;p6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3" name="Google Shape;12233;p62"/>
              <p:cNvGrpSpPr/>
              <p:nvPr/>
            </p:nvGrpSpPr>
            <p:grpSpPr>
              <a:xfrm>
                <a:off x="7287122" y="2063892"/>
                <a:ext cx="1151753" cy="73428"/>
                <a:chOff x="7287122" y="2063892"/>
                <a:chExt cx="1151753" cy="73428"/>
              </a:xfrm>
            </p:grpSpPr>
            <p:sp>
              <p:nvSpPr>
                <p:cNvPr id="12234" name="Google Shape;12234;p6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35" name="Google Shape;12235;p6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2236" name="Google Shape;12236;p62"/>
            <p:cNvGrpSpPr/>
            <p:nvPr/>
          </p:nvGrpSpPr>
          <p:grpSpPr>
            <a:xfrm>
              <a:off x="7287122" y="1712201"/>
              <a:ext cx="1219403" cy="246767"/>
              <a:chOff x="7287122" y="1712201"/>
              <a:chExt cx="1219403" cy="246767"/>
            </a:xfrm>
          </p:grpSpPr>
          <p:sp>
            <p:nvSpPr>
              <p:cNvPr id="12237" name="Google Shape;12237;p6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8" name="Google Shape;12238;p62"/>
              <p:cNvGrpSpPr/>
              <p:nvPr/>
            </p:nvGrpSpPr>
            <p:grpSpPr>
              <a:xfrm>
                <a:off x="7287122" y="1842861"/>
                <a:ext cx="1005303" cy="73419"/>
                <a:chOff x="7287122" y="1842861"/>
                <a:chExt cx="1005303" cy="73419"/>
              </a:xfrm>
            </p:grpSpPr>
            <p:sp>
              <p:nvSpPr>
                <p:cNvPr id="12239" name="Google Shape;12239;p6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40" name="Google Shape;12240;p6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2241" name="Google Shape;12241;p62"/>
            <p:cNvGrpSpPr/>
            <p:nvPr/>
          </p:nvGrpSpPr>
          <p:grpSpPr>
            <a:xfrm>
              <a:off x="7287122" y="1447520"/>
              <a:ext cx="1219403" cy="286667"/>
              <a:chOff x="7287122" y="1447520"/>
              <a:chExt cx="1219403" cy="286667"/>
            </a:xfrm>
          </p:grpSpPr>
          <p:sp>
            <p:nvSpPr>
              <p:cNvPr id="12242" name="Google Shape;12242;p6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3" name="Google Shape;12243;p62"/>
              <p:cNvGrpSpPr/>
              <p:nvPr/>
            </p:nvGrpSpPr>
            <p:grpSpPr>
              <a:xfrm>
                <a:off x="7287122" y="1581977"/>
                <a:ext cx="852803" cy="73428"/>
                <a:chOff x="7287122" y="1581977"/>
                <a:chExt cx="852803" cy="73428"/>
              </a:xfrm>
            </p:grpSpPr>
            <p:sp>
              <p:nvSpPr>
                <p:cNvPr id="12244" name="Google Shape;12244;p6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45" name="Google Shape;12245;p6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2246" name="Google Shape;12246;p62"/>
            <p:cNvGrpSpPr/>
            <p:nvPr/>
          </p:nvGrpSpPr>
          <p:grpSpPr>
            <a:xfrm>
              <a:off x="7287122" y="1165658"/>
              <a:ext cx="1219403" cy="344253"/>
              <a:chOff x="7287122" y="1165658"/>
              <a:chExt cx="1219403" cy="344253"/>
            </a:xfrm>
          </p:grpSpPr>
          <p:sp>
            <p:nvSpPr>
              <p:cNvPr id="12247" name="Google Shape;12247;p6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8" name="Google Shape;12248;p62"/>
              <p:cNvGrpSpPr/>
              <p:nvPr/>
            </p:nvGrpSpPr>
            <p:grpSpPr>
              <a:xfrm>
                <a:off x="7287122" y="1341025"/>
                <a:ext cx="695703" cy="73419"/>
                <a:chOff x="7287122" y="1341025"/>
                <a:chExt cx="695703" cy="73419"/>
              </a:xfrm>
            </p:grpSpPr>
            <p:sp>
              <p:nvSpPr>
                <p:cNvPr id="12249" name="Google Shape;12249;p6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50" name="Google Shape;12250;p6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254" name="Shape 12254"/>
        <p:cNvGrpSpPr/>
        <p:nvPr/>
      </p:nvGrpSpPr>
      <p:grpSpPr>
        <a:xfrm>
          <a:off x="0" y="0"/>
          <a:ext cx="0" cy="0"/>
          <a:chOff x="0" y="0"/>
          <a:chExt cx="0" cy="0"/>
        </a:xfrm>
      </p:grpSpPr>
      <p:sp>
        <p:nvSpPr>
          <p:cNvPr id="12255" name="Google Shape;12255;p6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2256" name="Google Shape;12256;p63"/>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2257" name="Google Shape;12257;p63"/>
          <p:cNvGrpSpPr/>
          <p:nvPr/>
        </p:nvGrpSpPr>
        <p:grpSpPr>
          <a:xfrm>
            <a:off x="844156" y="2727362"/>
            <a:ext cx="343566" cy="298943"/>
            <a:chOff x="889275" y="861850"/>
            <a:chExt cx="487950" cy="424575"/>
          </a:xfrm>
        </p:grpSpPr>
        <p:sp>
          <p:nvSpPr>
            <p:cNvPr id="12258" name="Google Shape;12258;p63"/>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59" name="Google Shape;12259;p63"/>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60" name="Google Shape;12260;p63"/>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61" name="Google Shape;12261;p63"/>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262" name="Google Shape;12262;p63"/>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63" name="Google Shape;12263;p63"/>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264" name="Google Shape;12264;p63"/>
          <p:cNvGrpSpPr/>
          <p:nvPr/>
        </p:nvGrpSpPr>
        <p:grpSpPr>
          <a:xfrm>
            <a:off x="2105973" y="2706749"/>
            <a:ext cx="340168" cy="340168"/>
            <a:chOff x="2676100" y="832575"/>
            <a:chExt cx="483125" cy="483125"/>
          </a:xfrm>
        </p:grpSpPr>
        <p:sp>
          <p:nvSpPr>
            <p:cNvPr id="12265" name="Google Shape;12265;p63"/>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66" name="Google Shape;12266;p63"/>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67" name="Google Shape;12267;p63"/>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268" name="Google Shape;12268;p63"/>
          <p:cNvGrpSpPr/>
          <p:nvPr/>
        </p:nvGrpSpPr>
        <p:grpSpPr>
          <a:xfrm>
            <a:off x="2517477" y="2706749"/>
            <a:ext cx="351610" cy="340168"/>
            <a:chOff x="3270550" y="832575"/>
            <a:chExt cx="499375" cy="483125"/>
          </a:xfrm>
        </p:grpSpPr>
        <p:sp>
          <p:nvSpPr>
            <p:cNvPr id="12269" name="Google Shape;12269;p63"/>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70" name="Google Shape;12270;p63"/>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71" name="Google Shape;12271;p63"/>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272" name="Google Shape;12272;p63"/>
          <p:cNvGrpSpPr/>
          <p:nvPr/>
        </p:nvGrpSpPr>
        <p:grpSpPr>
          <a:xfrm>
            <a:off x="2935756" y="2717381"/>
            <a:ext cx="340186" cy="318904"/>
            <a:chOff x="3865000" y="847675"/>
            <a:chExt cx="483150" cy="452925"/>
          </a:xfrm>
        </p:grpSpPr>
        <p:sp>
          <p:nvSpPr>
            <p:cNvPr id="12273" name="Google Shape;12273;p63"/>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74" name="Google Shape;12274;p63"/>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75" name="Google Shape;12275;p63"/>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76" name="Google Shape;12276;p63"/>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277" name="Google Shape;12277;p63"/>
          <p:cNvGrpSpPr/>
          <p:nvPr/>
        </p:nvGrpSpPr>
        <p:grpSpPr>
          <a:xfrm>
            <a:off x="3351439" y="2727300"/>
            <a:ext cx="344798" cy="299066"/>
            <a:chOff x="4452900" y="861750"/>
            <a:chExt cx="489700" cy="424750"/>
          </a:xfrm>
        </p:grpSpPr>
        <p:sp>
          <p:nvSpPr>
            <p:cNvPr id="12278" name="Google Shape;12278;p63"/>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79" name="Google Shape;12279;p63"/>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80" name="Google Shape;12280;p63"/>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281" name="Google Shape;12281;p63"/>
          <p:cNvGrpSpPr/>
          <p:nvPr/>
        </p:nvGrpSpPr>
        <p:grpSpPr>
          <a:xfrm>
            <a:off x="3768671" y="2706758"/>
            <a:ext cx="355641" cy="340151"/>
            <a:chOff x="5049750" y="832600"/>
            <a:chExt cx="505100" cy="483100"/>
          </a:xfrm>
        </p:grpSpPr>
        <p:sp>
          <p:nvSpPr>
            <p:cNvPr id="12282" name="Google Shape;12282;p63"/>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83" name="Google Shape;12283;p63"/>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284" name="Google Shape;12284;p63"/>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285" name="Google Shape;12285;p63"/>
          <p:cNvGrpSpPr/>
          <p:nvPr/>
        </p:nvGrpSpPr>
        <p:grpSpPr>
          <a:xfrm>
            <a:off x="4627621" y="2706749"/>
            <a:ext cx="298996" cy="340168"/>
            <a:chOff x="6272100" y="832575"/>
            <a:chExt cx="424650" cy="483125"/>
          </a:xfrm>
        </p:grpSpPr>
        <p:sp>
          <p:nvSpPr>
            <p:cNvPr id="12286" name="Google Shape;12286;p63"/>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87" name="Google Shape;12287;p63"/>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288" name="Google Shape;12288;p63"/>
          <p:cNvGrpSpPr/>
          <p:nvPr/>
        </p:nvGrpSpPr>
        <p:grpSpPr>
          <a:xfrm>
            <a:off x="845828" y="3125798"/>
            <a:ext cx="340221" cy="340186"/>
            <a:chOff x="893650" y="1428000"/>
            <a:chExt cx="483200" cy="483150"/>
          </a:xfrm>
        </p:grpSpPr>
        <p:sp>
          <p:nvSpPr>
            <p:cNvPr id="12289" name="Google Shape;12289;p63"/>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90" name="Google Shape;12290;p63"/>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91" name="Google Shape;12291;p63"/>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92" name="Google Shape;12292;p63"/>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293" name="Google Shape;12293;p63"/>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94" name="Google Shape;12294;p63"/>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295" name="Google Shape;12295;p63"/>
          <p:cNvGrpSpPr/>
          <p:nvPr/>
        </p:nvGrpSpPr>
        <p:grpSpPr>
          <a:xfrm>
            <a:off x="2099646" y="3146463"/>
            <a:ext cx="352825" cy="298855"/>
            <a:chOff x="2676100" y="1456375"/>
            <a:chExt cx="501100" cy="424450"/>
          </a:xfrm>
        </p:grpSpPr>
        <p:sp>
          <p:nvSpPr>
            <p:cNvPr id="12296" name="Google Shape;12296;p63"/>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97" name="Google Shape;12297;p63"/>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98" name="Google Shape;12298;p63"/>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299" name="Google Shape;12299;p63"/>
          <p:cNvGrpSpPr/>
          <p:nvPr/>
        </p:nvGrpSpPr>
        <p:grpSpPr>
          <a:xfrm>
            <a:off x="2523170" y="3125806"/>
            <a:ext cx="340221" cy="340168"/>
            <a:chOff x="3270475" y="1427025"/>
            <a:chExt cx="483200" cy="483125"/>
          </a:xfrm>
        </p:grpSpPr>
        <p:sp>
          <p:nvSpPr>
            <p:cNvPr id="12300" name="Google Shape;12300;p63"/>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01" name="Google Shape;12301;p63"/>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02" name="Google Shape;12302;p63"/>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03" name="Google Shape;12303;p63"/>
          <p:cNvGrpSpPr/>
          <p:nvPr/>
        </p:nvGrpSpPr>
        <p:grpSpPr>
          <a:xfrm>
            <a:off x="2934083" y="3125780"/>
            <a:ext cx="343530" cy="340221"/>
            <a:chOff x="3860250" y="1427025"/>
            <a:chExt cx="487900" cy="483200"/>
          </a:xfrm>
        </p:grpSpPr>
        <p:sp>
          <p:nvSpPr>
            <p:cNvPr id="12304" name="Google Shape;12304;p63"/>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05" name="Google Shape;12305;p63"/>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06" name="Google Shape;12306;p63"/>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307" name="Google Shape;12307;p63"/>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08" name="Google Shape;12308;p63"/>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309" name="Google Shape;12309;p63"/>
          <p:cNvGrpSpPr/>
          <p:nvPr/>
        </p:nvGrpSpPr>
        <p:grpSpPr>
          <a:xfrm>
            <a:off x="4190322" y="3125806"/>
            <a:ext cx="340221" cy="340168"/>
            <a:chOff x="5648375" y="1427025"/>
            <a:chExt cx="483200" cy="483125"/>
          </a:xfrm>
        </p:grpSpPr>
        <p:sp>
          <p:nvSpPr>
            <p:cNvPr id="12310" name="Google Shape;12310;p63"/>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11" name="Google Shape;12311;p63"/>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12" name="Google Shape;12312;p63"/>
          <p:cNvGrpSpPr/>
          <p:nvPr/>
        </p:nvGrpSpPr>
        <p:grpSpPr>
          <a:xfrm>
            <a:off x="4604808" y="3125789"/>
            <a:ext cx="344622" cy="340204"/>
            <a:chOff x="6238300" y="1426975"/>
            <a:chExt cx="489450" cy="483175"/>
          </a:xfrm>
        </p:grpSpPr>
        <p:sp>
          <p:nvSpPr>
            <p:cNvPr id="12313" name="Google Shape;12313;p63"/>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14" name="Google Shape;12314;p63"/>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15" name="Google Shape;12315;p63"/>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316" name="Google Shape;12316;p63"/>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317" name="Google Shape;12317;p63"/>
          <p:cNvGrpSpPr/>
          <p:nvPr/>
        </p:nvGrpSpPr>
        <p:grpSpPr>
          <a:xfrm>
            <a:off x="1263703" y="3544794"/>
            <a:ext cx="340168" cy="340186"/>
            <a:chOff x="1487200" y="2021475"/>
            <a:chExt cx="483125" cy="483150"/>
          </a:xfrm>
        </p:grpSpPr>
        <p:sp>
          <p:nvSpPr>
            <p:cNvPr id="12318" name="Google Shape;12318;p63"/>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19" name="Google Shape;12319;p63"/>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20" name="Google Shape;12320;p63"/>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21" name="Google Shape;12321;p63"/>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22" name="Google Shape;12322;p63"/>
          <p:cNvGrpSpPr/>
          <p:nvPr/>
        </p:nvGrpSpPr>
        <p:grpSpPr>
          <a:xfrm>
            <a:off x="1678040" y="3565398"/>
            <a:ext cx="340168" cy="298978"/>
            <a:chOff x="2081650" y="2050750"/>
            <a:chExt cx="483125" cy="424625"/>
          </a:xfrm>
        </p:grpSpPr>
        <p:sp>
          <p:nvSpPr>
            <p:cNvPr id="12323" name="Google Shape;12323;p63"/>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24" name="Google Shape;12324;p63"/>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25" name="Google Shape;12325;p63"/>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26" name="Google Shape;12326;p63"/>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27" name="Google Shape;12327;p63"/>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28" name="Google Shape;12328;p63"/>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29" name="Google Shape;12329;p63"/>
          <p:cNvGrpSpPr/>
          <p:nvPr/>
        </p:nvGrpSpPr>
        <p:grpSpPr>
          <a:xfrm>
            <a:off x="2105973" y="3588721"/>
            <a:ext cx="340168" cy="252332"/>
            <a:chOff x="2676100" y="2083800"/>
            <a:chExt cx="483125" cy="358375"/>
          </a:xfrm>
        </p:grpSpPr>
        <p:sp>
          <p:nvSpPr>
            <p:cNvPr id="12330" name="Google Shape;12330;p63"/>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31" name="Google Shape;12331;p63"/>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32" name="Google Shape;12332;p63"/>
          <p:cNvGrpSpPr/>
          <p:nvPr/>
        </p:nvGrpSpPr>
        <p:grpSpPr>
          <a:xfrm>
            <a:off x="2531487" y="3554766"/>
            <a:ext cx="323587" cy="320242"/>
            <a:chOff x="3282325" y="2035675"/>
            <a:chExt cx="459575" cy="454825"/>
          </a:xfrm>
        </p:grpSpPr>
        <p:sp>
          <p:nvSpPr>
            <p:cNvPr id="12333" name="Google Shape;12333;p63"/>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34" name="Google Shape;12334;p63"/>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35" name="Google Shape;12335;p63"/>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36" name="Google Shape;12336;p63"/>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337" name="Google Shape;12337;p63"/>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38" name="Google Shape;12338;p63"/>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339" name="Google Shape;12339;p63"/>
          <p:cNvGrpSpPr/>
          <p:nvPr/>
        </p:nvGrpSpPr>
        <p:grpSpPr>
          <a:xfrm>
            <a:off x="3776187" y="3544803"/>
            <a:ext cx="340608" cy="340168"/>
            <a:chOff x="5053900" y="2021500"/>
            <a:chExt cx="483750" cy="483125"/>
          </a:xfrm>
        </p:grpSpPr>
        <p:sp>
          <p:nvSpPr>
            <p:cNvPr id="12340" name="Google Shape;12340;p63"/>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41" name="Google Shape;12341;p63"/>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42" name="Google Shape;12342;p63"/>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43" name="Google Shape;12343;p63"/>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44" name="Google Shape;12344;p63"/>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45" name="Google Shape;12345;p63"/>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46" name="Google Shape;12346;p63"/>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47" name="Google Shape;12347;p63"/>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348" name="Google Shape;12348;p63"/>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349" name="Google Shape;12349;p63"/>
          <p:cNvGrpSpPr/>
          <p:nvPr/>
        </p:nvGrpSpPr>
        <p:grpSpPr>
          <a:xfrm>
            <a:off x="4601286" y="3547971"/>
            <a:ext cx="351663" cy="333831"/>
            <a:chOff x="6222125" y="2025975"/>
            <a:chExt cx="499450" cy="474125"/>
          </a:xfrm>
        </p:grpSpPr>
        <p:sp>
          <p:nvSpPr>
            <p:cNvPr id="12350" name="Google Shape;12350;p63"/>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51" name="Google Shape;12351;p63"/>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52" name="Google Shape;12352;p63"/>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53" name="Google Shape;12353;p63"/>
          <p:cNvGrpSpPr/>
          <p:nvPr/>
        </p:nvGrpSpPr>
        <p:grpSpPr>
          <a:xfrm>
            <a:off x="5489588" y="2287425"/>
            <a:ext cx="340168" cy="340186"/>
            <a:chOff x="1487200" y="2615925"/>
            <a:chExt cx="483125" cy="483150"/>
          </a:xfrm>
        </p:grpSpPr>
        <p:sp>
          <p:nvSpPr>
            <p:cNvPr id="12354" name="Google Shape;12354;p63"/>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55" name="Google Shape;12355;p63"/>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56" name="Google Shape;12356;p63"/>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57" name="Google Shape;12357;p63"/>
          <p:cNvGrpSpPr/>
          <p:nvPr/>
        </p:nvGrpSpPr>
        <p:grpSpPr>
          <a:xfrm>
            <a:off x="5889537" y="2287425"/>
            <a:ext cx="353564" cy="340186"/>
            <a:chOff x="2077575" y="2615925"/>
            <a:chExt cx="502150" cy="483150"/>
          </a:xfrm>
        </p:grpSpPr>
        <p:sp>
          <p:nvSpPr>
            <p:cNvPr id="12358" name="Google Shape;12358;p63"/>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59" name="Google Shape;12359;p63"/>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60" name="Google Shape;12360;p63"/>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61" name="Google Shape;12361;p63"/>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62" name="Google Shape;12362;p63"/>
          <p:cNvGrpSpPr/>
          <p:nvPr/>
        </p:nvGrpSpPr>
        <p:grpSpPr>
          <a:xfrm>
            <a:off x="6313326" y="2303452"/>
            <a:ext cx="334536" cy="308132"/>
            <a:chOff x="2680100" y="2638725"/>
            <a:chExt cx="475125" cy="437625"/>
          </a:xfrm>
        </p:grpSpPr>
        <p:sp>
          <p:nvSpPr>
            <p:cNvPr id="12363" name="Google Shape;12363;p63"/>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64" name="Google Shape;12364;p63"/>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65" name="Google Shape;12365;p63"/>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66" name="Google Shape;12366;p63"/>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67" name="Google Shape;12367;p63"/>
          <p:cNvGrpSpPr/>
          <p:nvPr/>
        </p:nvGrpSpPr>
        <p:grpSpPr>
          <a:xfrm>
            <a:off x="6778965" y="2287425"/>
            <a:ext cx="239183" cy="340186"/>
            <a:chOff x="3342275" y="2615925"/>
            <a:chExt cx="339700" cy="483150"/>
          </a:xfrm>
        </p:grpSpPr>
        <p:sp>
          <p:nvSpPr>
            <p:cNvPr id="12368" name="Google Shape;12368;p63"/>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69" name="Google Shape;12369;p63"/>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370" name="Google Shape;12370;p63"/>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1" name="Google Shape;12371;p63"/>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2" name="Google Shape;12372;p63"/>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373" name="Google Shape;12373;p63"/>
          <p:cNvGrpSpPr/>
          <p:nvPr/>
        </p:nvGrpSpPr>
        <p:grpSpPr>
          <a:xfrm>
            <a:off x="6415846" y="3956426"/>
            <a:ext cx="339482" cy="339271"/>
            <a:chOff x="5648900" y="2616600"/>
            <a:chExt cx="482150" cy="481850"/>
          </a:xfrm>
        </p:grpSpPr>
        <p:sp>
          <p:nvSpPr>
            <p:cNvPr id="12374" name="Google Shape;12374;p63"/>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5" name="Google Shape;12375;p63"/>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76" name="Google Shape;12376;p63"/>
          <p:cNvGrpSpPr/>
          <p:nvPr/>
        </p:nvGrpSpPr>
        <p:grpSpPr>
          <a:xfrm>
            <a:off x="4735130" y="3963142"/>
            <a:ext cx="325626" cy="325694"/>
            <a:chOff x="6242825" y="2615925"/>
            <a:chExt cx="483125" cy="483225"/>
          </a:xfrm>
        </p:grpSpPr>
        <p:sp>
          <p:nvSpPr>
            <p:cNvPr id="12377" name="Google Shape;12377;p63"/>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8" name="Google Shape;12378;p63"/>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9" name="Google Shape;12379;p63"/>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0" name="Google Shape;12380;p63"/>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1" name="Google Shape;12381;p63"/>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382" name="Google Shape;12382;p63"/>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383" name="Google Shape;12383;p63"/>
          <p:cNvGrpSpPr/>
          <p:nvPr/>
        </p:nvGrpSpPr>
        <p:grpSpPr>
          <a:xfrm>
            <a:off x="5488629" y="2707036"/>
            <a:ext cx="342087" cy="340186"/>
            <a:chOff x="1487200" y="3210375"/>
            <a:chExt cx="485850" cy="483150"/>
          </a:xfrm>
        </p:grpSpPr>
        <p:sp>
          <p:nvSpPr>
            <p:cNvPr id="12384" name="Google Shape;12384;p63"/>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5" name="Google Shape;12385;p63"/>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6" name="Google Shape;12386;p63"/>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387" name="Google Shape;12387;p63"/>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8" name="Google Shape;12388;p63"/>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389" name="Google Shape;12389;p63"/>
          <p:cNvGrpSpPr/>
          <p:nvPr/>
        </p:nvGrpSpPr>
        <p:grpSpPr>
          <a:xfrm>
            <a:off x="845855" y="2307733"/>
            <a:ext cx="340168" cy="298978"/>
            <a:chOff x="892750" y="267400"/>
            <a:chExt cx="483125" cy="424625"/>
          </a:xfrm>
        </p:grpSpPr>
        <p:sp>
          <p:nvSpPr>
            <p:cNvPr id="12390" name="Google Shape;12390;p63"/>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91" name="Google Shape;12391;p63"/>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92" name="Google Shape;12392;p63"/>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93" name="Google Shape;12393;p63"/>
          <p:cNvGrpSpPr/>
          <p:nvPr/>
        </p:nvGrpSpPr>
        <p:grpSpPr>
          <a:xfrm>
            <a:off x="1284289" y="2287121"/>
            <a:ext cx="298996" cy="340204"/>
            <a:chOff x="1516475" y="238075"/>
            <a:chExt cx="424650" cy="483175"/>
          </a:xfrm>
        </p:grpSpPr>
        <p:sp>
          <p:nvSpPr>
            <p:cNvPr id="12394" name="Google Shape;12394;p63"/>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95" name="Google Shape;12395;p63"/>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96" name="Google Shape;12396;p63"/>
          <p:cNvGrpSpPr/>
          <p:nvPr/>
        </p:nvGrpSpPr>
        <p:grpSpPr>
          <a:xfrm>
            <a:off x="1677380" y="2367520"/>
            <a:ext cx="341488" cy="179405"/>
            <a:chOff x="2080675" y="352325"/>
            <a:chExt cx="485000" cy="254800"/>
          </a:xfrm>
        </p:grpSpPr>
        <p:sp>
          <p:nvSpPr>
            <p:cNvPr id="12397" name="Google Shape;12397;p63"/>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98" name="Google Shape;12398;p63"/>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99" name="Google Shape;12399;p63"/>
          <p:cNvGrpSpPr/>
          <p:nvPr/>
        </p:nvGrpSpPr>
        <p:grpSpPr>
          <a:xfrm>
            <a:off x="2126559" y="2287138"/>
            <a:ext cx="298996" cy="340168"/>
            <a:chOff x="2705375" y="238125"/>
            <a:chExt cx="424650" cy="483125"/>
          </a:xfrm>
        </p:grpSpPr>
        <p:sp>
          <p:nvSpPr>
            <p:cNvPr id="12400" name="Google Shape;12400;p63"/>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1" name="Google Shape;12401;p63"/>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2" name="Google Shape;12402;p63"/>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3" name="Google Shape;12403;p63"/>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04" name="Google Shape;12404;p63"/>
          <p:cNvGrpSpPr/>
          <p:nvPr/>
        </p:nvGrpSpPr>
        <p:grpSpPr>
          <a:xfrm>
            <a:off x="2542700" y="2287455"/>
            <a:ext cx="301161" cy="339535"/>
            <a:chOff x="3299850" y="238575"/>
            <a:chExt cx="427725" cy="482225"/>
          </a:xfrm>
        </p:grpSpPr>
        <p:sp>
          <p:nvSpPr>
            <p:cNvPr id="12405" name="Google Shape;12405;p63"/>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6" name="Google Shape;12406;p63"/>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7" name="Google Shape;12407;p63"/>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8" name="Google Shape;12408;p63"/>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9" name="Google Shape;12409;p63"/>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10" name="Google Shape;12410;p63"/>
          <p:cNvGrpSpPr/>
          <p:nvPr/>
        </p:nvGrpSpPr>
        <p:grpSpPr>
          <a:xfrm>
            <a:off x="2929622" y="2287138"/>
            <a:ext cx="352455" cy="340168"/>
            <a:chOff x="3857225" y="238125"/>
            <a:chExt cx="500575" cy="483125"/>
          </a:xfrm>
        </p:grpSpPr>
        <p:sp>
          <p:nvSpPr>
            <p:cNvPr id="12411" name="Google Shape;12411;p63"/>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12" name="Google Shape;12412;p63"/>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13" name="Google Shape;12413;p63"/>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14" name="Google Shape;12414;p63"/>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15" name="Google Shape;12415;p63"/>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16" name="Google Shape;12416;p63"/>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17" name="Google Shape;12417;p63"/>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418" name="Google Shape;12418;p63"/>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419" name="Google Shape;12419;p63"/>
          <p:cNvGrpSpPr/>
          <p:nvPr/>
        </p:nvGrpSpPr>
        <p:grpSpPr>
          <a:xfrm>
            <a:off x="3776398" y="2287165"/>
            <a:ext cx="340186" cy="340116"/>
            <a:chOff x="5053900" y="238200"/>
            <a:chExt cx="483150" cy="483050"/>
          </a:xfrm>
        </p:grpSpPr>
        <p:sp>
          <p:nvSpPr>
            <p:cNvPr id="12420" name="Google Shape;12420;p63"/>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1" name="Google Shape;12421;p63"/>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2" name="Google Shape;12422;p63"/>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3" name="Google Shape;12423;p63"/>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24" name="Google Shape;12424;p63"/>
          <p:cNvGrpSpPr/>
          <p:nvPr/>
        </p:nvGrpSpPr>
        <p:grpSpPr>
          <a:xfrm>
            <a:off x="4190348" y="2287138"/>
            <a:ext cx="340168" cy="340168"/>
            <a:chOff x="5648375" y="238125"/>
            <a:chExt cx="483125" cy="483125"/>
          </a:xfrm>
        </p:grpSpPr>
        <p:sp>
          <p:nvSpPr>
            <p:cNvPr id="12425" name="Google Shape;12425;p63"/>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6" name="Google Shape;12426;p63"/>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7" name="Google Shape;12427;p63"/>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8" name="Google Shape;12428;p63"/>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9" name="Google Shape;12429;p63"/>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0" name="Google Shape;12430;p63"/>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1" name="Google Shape;12431;p63"/>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2" name="Google Shape;12432;p63"/>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3" name="Google Shape;12433;p63"/>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4" name="Google Shape;12434;p63"/>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35" name="Google Shape;12435;p63"/>
          <p:cNvGrpSpPr/>
          <p:nvPr/>
        </p:nvGrpSpPr>
        <p:grpSpPr>
          <a:xfrm>
            <a:off x="4607035" y="2287138"/>
            <a:ext cx="340168" cy="340168"/>
            <a:chOff x="6242825" y="238125"/>
            <a:chExt cx="483125" cy="483125"/>
          </a:xfrm>
        </p:grpSpPr>
        <p:sp>
          <p:nvSpPr>
            <p:cNvPr id="12436" name="Google Shape;12436;p63"/>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7" name="Google Shape;12437;p63"/>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8" name="Google Shape;12438;p63"/>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39" name="Google Shape;12439;p63"/>
          <p:cNvGrpSpPr/>
          <p:nvPr/>
        </p:nvGrpSpPr>
        <p:grpSpPr>
          <a:xfrm>
            <a:off x="6727988" y="2707027"/>
            <a:ext cx="341136" cy="340204"/>
            <a:chOff x="3269875" y="3210400"/>
            <a:chExt cx="484500" cy="483175"/>
          </a:xfrm>
        </p:grpSpPr>
        <p:sp>
          <p:nvSpPr>
            <p:cNvPr id="12440" name="Google Shape;12440;p63"/>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41" name="Google Shape;12441;p63"/>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42" name="Google Shape;12442;p63"/>
          <p:cNvGrpSpPr/>
          <p:nvPr/>
        </p:nvGrpSpPr>
        <p:grpSpPr>
          <a:xfrm>
            <a:off x="7227082" y="2706666"/>
            <a:ext cx="170216" cy="340925"/>
            <a:chOff x="3985700" y="3210375"/>
            <a:chExt cx="241750" cy="484200"/>
          </a:xfrm>
        </p:grpSpPr>
        <p:sp>
          <p:nvSpPr>
            <p:cNvPr id="12443" name="Google Shape;12443;p63"/>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44" name="Google Shape;12444;p63"/>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45" name="Google Shape;12445;p63"/>
          <p:cNvGrpSpPr/>
          <p:nvPr/>
        </p:nvGrpSpPr>
        <p:grpSpPr>
          <a:xfrm>
            <a:off x="7566351" y="2707678"/>
            <a:ext cx="339007" cy="338901"/>
            <a:chOff x="4460225" y="3211300"/>
            <a:chExt cx="481475" cy="481325"/>
          </a:xfrm>
        </p:grpSpPr>
        <p:sp>
          <p:nvSpPr>
            <p:cNvPr id="12446" name="Google Shape;12446;p63"/>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47" name="Google Shape;12447;p63"/>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448" name="Google Shape;12448;p63"/>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449" name="Google Shape;12449;p63"/>
          <p:cNvGrpSpPr/>
          <p:nvPr/>
        </p:nvGrpSpPr>
        <p:grpSpPr>
          <a:xfrm>
            <a:off x="6859688" y="3985756"/>
            <a:ext cx="342034" cy="280654"/>
            <a:chOff x="5647000" y="3252650"/>
            <a:chExt cx="485775" cy="398600"/>
          </a:xfrm>
        </p:grpSpPr>
        <p:sp>
          <p:nvSpPr>
            <p:cNvPr id="12450" name="Google Shape;12450;p63"/>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51" name="Google Shape;12451;p63"/>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52" name="Google Shape;12452;p63"/>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53" name="Google Shape;12453;p63"/>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54" name="Google Shape;12454;p63"/>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55" name="Google Shape;12455;p63"/>
          <p:cNvGrpSpPr/>
          <p:nvPr/>
        </p:nvGrpSpPr>
        <p:grpSpPr>
          <a:xfrm>
            <a:off x="5165128" y="3991768"/>
            <a:ext cx="326536" cy="268454"/>
            <a:chOff x="6242450" y="3252800"/>
            <a:chExt cx="484475" cy="398300"/>
          </a:xfrm>
        </p:grpSpPr>
        <p:sp>
          <p:nvSpPr>
            <p:cNvPr id="12456" name="Google Shape;12456;p63"/>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57" name="Google Shape;12457;p63"/>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58" name="Google Shape;12458;p63"/>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59" name="Google Shape;12459;p63"/>
          <p:cNvGrpSpPr/>
          <p:nvPr/>
        </p:nvGrpSpPr>
        <p:grpSpPr>
          <a:xfrm>
            <a:off x="5077111" y="3126102"/>
            <a:ext cx="298978" cy="340168"/>
            <a:chOff x="922025" y="3804850"/>
            <a:chExt cx="424625" cy="483125"/>
          </a:xfrm>
        </p:grpSpPr>
        <p:sp>
          <p:nvSpPr>
            <p:cNvPr id="12460" name="Google Shape;12460;p63"/>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61" name="Google Shape;12461;p63"/>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462" name="Google Shape;12462;p63"/>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463" name="Google Shape;12463;p63"/>
          <p:cNvGrpSpPr/>
          <p:nvPr/>
        </p:nvGrpSpPr>
        <p:grpSpPr>
          <a:xfrm>
            <a:off x="5909841" y="3126102"/>
            <a:ext cx="312955" cy="340168"/>
            <a:chOff x="2100300" y="3804850"/>
            <a:chExt cx="444475" cy="483125"/>
          </a:xfrm>
        </p:grpSpPr>
        <p:sp>
          <p:nvSpPr>
            <p:cNvPr id="12464" name="Google Shape;12464;p63"/>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65" name="Google Shape;12465;p63"/>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66" name="Google Shape;12466;p63"/>
          <p:cNvGrpSpPr/>
          <p:nvPr/>
        </p:nvGrpSpPr>
        <p:grpSpPr>
          <a:xfrm>
            <a:off x="6333463" y="3126102"/>
            <a:ext cx="294261" cy="340168"/>
            <a:chOff x="2708700" y="3804850"/>
            <a:chExt cx="417925" cy="483125"/>
          </a:xfrm>
        </p:grpSpPr>
        <p:sp>
          <p:nvSpPr>
            <p:cNvPr id="12467" name="Google Shape;12467;p63"/>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68" name="Google Shape;12468;p63"/>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69" name="Google Shape;12469;p63"/>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0" name="Google Shape;12470;p63"/>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471" name="Google Shape;12471;p63"/>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2" name="Google Shape;12472;p63"/>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473" name="Google Shape;12473;p63"/>
          <p:cNvGrpSpPr/>
          <p:nvPr/>
        </p:nvGrpSpPr>
        <p:grpSpPr>
          <a:xfrm>
            <a:off x="7570338" y="3127378"/>
            <a:ext cx="331033" cy="337616"/>
            <a:chOff x="4467450" y="3808475"/>
            <a:chExt cx="470150" cy="479500"/>
          </a:xfrm>
        </p:grpSpPr>
        <p:sp>
          <p:nvSpPr>
            <p:cNvPr id="12474" name="Google Shape;12474;p63"/>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5" name="Google Shape;12475;p63"/>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6" name="Google Shape;12476;p63"/>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7" name="Google Shape;12477;p63"/>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78" name="Google Shape;12478;p63"/>
          <p:cNvGrpSpPr/>
          <p:nvPr/>
        </p:nvGrpSpPr>
        <p:grpSpPr>
          <a:xfrm>
            <a:off x="7990685" y="3126102"/>
            <a:ext cx="340186" cy="340168"/>
            <a:chOff x="5053900" y="3804850"/>
            <a:chExt cx="483150" cy="483125"/>
          </a:xfrm>
        </p:grpSpPr>
        <p:sp>
          <p:nvSpPr>
            <p:cNvPr id="12479" name="Google Shape;12479;p63"/>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0" name="Google Shape;12480;p63"/>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1" name="Google Shape;12481;p63"/>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2" name="Google Shape;12482;p63"/>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83" name="Google Shape;12483;p63"/>
          <p:cNvGrpSpPr/>
          <p:nvPr/>
        </p:nvGrpSpPr>
        <p:grpSpPr>
          <a:xfrm>
            <a:off x="7306081" y="3956021"/>
            <a:ext cx="340168" cy="340168"/>
            <a:chOff x="5648375" y="3804850"/>
            <a:chExt cx="483125" cy="483125"/>
          </a:xfrm>
        </p:grpSpPr>
        <p:sp>
          <p:nvSpPr>
            <p:cNvPr id="12484" name="Google Shape;12484;p63"/>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5" name="Google Shape;12485;p63"/>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6" name="Google Shape;12486;p63"/>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7" name="Google Shape;12487;p63"/>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88" name="Google Shape;12488;p63"/>
          <p:cNvGrpSpPr/>
          <p:nvPr/>
        </p:nvGrpSpPr>
        <p:grpSpPr>
          <a:xfrm>
            <a:off x="5596036" y="3968278"/>
            <a:ext cx="280923" cy="315449"/>
            <a:chOff x="6276025" y="3812400"/>
            <a:chExt cx="416800" cy="468025"/>
          </a:xfrm>
        </p:grpSpPr>
        <p:sp>
          <p:nvSpPr>
            <p:cNvPr id="12489" name="Google Shape;12489;p63"/>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0" name="Google Shape;12490;p63"/>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1" name="Google Shape;12491;p63"/>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2" name="Google Shape;12492;p63"/>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93" name="Google Shape;12493;p63"/>
          <p:cNvGrpSpPr/>
          <p:nvPr/>
        </p:nvGrpSpPr>
        <p:grpSpPr>
          <a:xfrm>
            <a:off x="5055293" y="3545089"/>
            <a:ext cx="342615" cy="340186"/>
            <a:chOff x="890400" y="4399350"/>
            <a:chExt cx="486600" cy="483150"/>
          </a:xfrm>
        </p:grpSpPr>
        <p:sp>
          <p:nvSpPr>
            <p:cNvPr id="12494" name="Google Shape;12494;p63"/>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5" name="Google Shape;12495;p63"/>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6" name="Google Shape;12496;p63"/>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97" name="Google Shape;12497;p63"/>
          <p:cNvGrpSpPr/>
          <p:nvPr/>
        </p:nvGrpSpPr>
        <p:grpSpPr>
          <a:xfrm>
            <a:off x="5489588" y="3560368"/>
            <a:ext cx="340168" cy="309628"/>
            <a:chOff x="1487200" y="4421025"/>
            <a:chExt cx="483125" cy="439750"/>
          </a:xfrm>
        </p:grpSpPr>
        <p:sp>
          <p:nvSpPr>
            <p:cNvPr id="12498" name="Google Shape;12498;p63"/>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9" name="Google Shape;12499;p63"/>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00" name="Google Shape;12500;p63"/>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01" name="Google Shape;12501;p63"/>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02" name="Google Shape;12502;p63"/>
          <p:cNvGrpSpPr/>
          <p:nvPr/>
        </p:nvGrpSpPr>
        <p:grpSpPr>
          <a:xfrm>
            <a:off x="5893867" y="3545107"/>
            <a:ext cx="344903" cy="340151"/>
            <a:chOff x="2079300" y="4399325"/>
            <a:chExt cx="489850" cy="483100"/>
          </a:xfrm>
        </p:grpSpPr>
        <p:sp>
          <p:nvSpPr>
            <p:cNvPr id="12503" name="Google Shape;12503;p63"/>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04" name="Google Shape;12504;p63"/>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505" name="Google Shape;12505;p63"/>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506" name="Google Shape;12506;p63"/>
          <p:cNvGrpSpPr/>
          <p:nvPr/>
        </p:nvGrpSpPr>
        <p:grpSpPr>
          <a:xfrm>
            <a:off x="6760439" y="3545107"/>
            <a:ext cx="276236" cy="340151"/>
            <a:chOff x="3316000" y="4399325"/>
            <a:chExt cx="392325" cy="483100"/>
          </a:xfrm>
        </p:grpSpPr>
        <p:sp>
          <p:nvSpPr>
            <p:cNvPr id="12507" name="Google Shape;12507;p63"/>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08" name="Google Shape;12508;p63"/>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09" name="Google Shape;12509;p63"/>
          <p:cNvGrpSpPr/>
          <p:nvPr/>
        </p:nvGrpSpPr>
        <p:grpSpPr>
          <a:xfrm>
            <a:off x="7185179" y="3545089"/>
            <a:ext cx="254022" cy="340186"/>
            <a:chOff x="3926225" y="4399275"/>
            <a:chExt cx="360775" cy="483150"/>
          </a:xfrm>
        </p:grpSpPr>
        <p:sp>
          <p:nvSpPr>
            <p:cNvPr id="12510" name="Google Shape;12510;p63"/>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11" name="Google Shape;12511;p63"/>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512" name="Google Shape;12512;p63"/>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513" name="Google Shape;12513;p63"/>
          <p:cNvGrpSpPr/>
          <p:nvPr/>
        </p:nvGrpSpPr>
        <p:grpSpPr>
          <a:xfrm>
            <a:off x="7990738" y="3545151"/>
            <a:ext cx="340080" cy="340063"/>
            <a:chOff x="5053975" y="4399375"/>
            <a:chExt cx="483000" cy="482975"/>
          </a:xfrm>
        </p:grpSpPr>
        <p:sp>
          <p:nvSpPr>
            <p:cNvPr id="12514" name="Google Shape;12514;p63"/>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15" name="Google Shape;12515;p63"/>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16" name="Google Shape;12516;p63"/>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17" name="Google Shape;12517;p63"/>
          <p:cNvGrpSpPr/>
          <p:nvPr/>
        </p:nvGrpSpPr>
        <p:grpSpPr>
          <a:xfrm>
            <a:off x="7750609" y="3956042"/>
            <a:ext cx="340168" cy="340168"/>
            <a:chOff x="5648375" y="4399300"/>
            <a:chExt cx="483125" cy="483125"/>
          </a:xfrm>
        </p:grpSpPr>
        <p:sp>
          <p:nvSpPr>
            <p:cNvPr id="12518" name="Google Shape;12518;p63"/>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19" name="Google Shape;12519;p63"/>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20" name="Google Shape;12520;p63"/>
          <p:cNvGrpSpPr/>
          <p:nvPr/>
        </p:nvGrpSpPr>
        <p:grpSpPr>
          <a:xfrm>
            <a:off x="5981331" y="3974637"/>
            <a:ext cx="330007" cy="302744"/>
            <a:chOff x="6239575" y="4416275"/>
            <a:chExt cx="489625" cy="449175"/>
          </a:xfrm>
        </p:grpSpPr>
        <p:sp>
          <p:nvSpPr>
            <p:cNvPr id="12521" name="Google Shape;12521;p63"/>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22" name="Google Shape;12522;p63"/>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23" name="Google Shape;12523;p63"/>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24" name="Google Shape;12524;p63"/>
          <p:cNvGrpSpPr/>
          <p:nvPr/>
        </p:nvGrpSpPr>
        <p:grpSpPr>
          <a:xfrm>
            <a:off x="3084610" y="3971815"/>
            <a:ext cx="308234" cy="308234"/>
            <a:chOff x="892750" y="4993750"/>
            <a:chExt cx="483125" cy="483125"/>
          </a:xfrm>
        </p:grpSpPr>
        <p:sp>
          <p:nvSpPr>
            <p:cNvPr id="12525" name="Google Shape;12525;p63"/>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26" name="Google Shape;12526;p63"/>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27" name="Google Shape;12527;p63"/>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28" name="Google Shape;12528;p63"/>
          <p:cNvGrpSpPr/>
          <p:nvPr/>
        </p:nvGrpSpPr>
        <p:grpSpPr>
          <a:xfrm>
            <a:off x="3497219" y="3971815"/>
            <a:ext cx="308234" cy="308234"/>
            <a:chOff x="1487200" y="4993750"/>
            <a:chExt cx="483125" cy="483125"/>
          </a:xfrm>
        </p:grpSpPr>
        <p:sp>
          <p:nvSpPr>
            <p:cNvPr id="12529" name="Google Shape;12529;p6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30" name="Google Shape;12530;p6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31" name="Google Shape;12531;p63"/>
          <p:cNvGrpSpPr/>
          <p:nvPr/>
        </p:nvGrpSpPr>
        <p:grpSpPr>
          <a:xfrm>
            <a:off x="3909829" y="3971815"/>
            <a:ext cx="308234" cy="308234"/>
            <a:chOff x="2081650" y="4993750"/>
            <a:chExt cx="483125" cy="483125"/>
          </a:xfrm>
        </p:grpSpPr>
        <p:sp>
          <p:nvSpPr>
            <p:cNvPr id="12532" name="Google Shape;12532;p6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33" name="Google Shape;12533;p6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34" name="Google Shape;12534;p63"/>
          <p:cNvGrpSpPr/>
          <p:nvPr/>
        </p:nvGrpSpPr>
        <p:grpSpPr>
          <a:xfrm>
            <a:off x="1491328" y="3979188"/>
            <a:ext cx="293982" cy="293982"/>
            <a:chOff x="2676100" y="4993750"/>
            <a:chExt cx="483125" cy="483125"/>
          </a:xfrm>
        </p:grpSpPr>
        <p:sp>
          <p:nvSpPr>
            <p:cNvPr id="12535" name="Google Shape;12535;p63"/>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36" name="Google Shape;12536;p63"/>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37" name="Google Shape;12537;p63"/>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38" name="Google Shape;12538;p63"/>
          <p:cNvGrpSpPr/>
          <p:nvPr/>
        </p:nvGrpSpPr>
        <p:grpSpPr>
          <a:xfrm>
            <a:off x="5058848" y="2364541"/>
            <a:ext cx="335504" cy="185953"/>
            <a:chOff x="896050" y="2725450"/>
            <a:chExt cx="476500" cy="264100"/>
          </a:xfrm>
        </p:grpSpPr>
        <p:sp>
          <p:nvSpPr>
            <p:cNvPr id="12539" name="Google Shape;12539;p63"/>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0" name="Google Shape;12540;p63"/>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1" name="Google Shape;12541;p63"/>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42" name="Google Shape;12542;p63"/>
          <p:cNvGrpSpPr/>
          <p:nvPr/>
        </p:nvGrpSpPr>
        <p:grpSpPr>
          <a:xfrm>
            <a:off x="4322435" y="3971815"/>
            <a:ext cx="308234" cy="308234"/>
            <a:chOff x="3270550" y="4993750"/>
            <a:chExt cx="483125" cy="483125"/>
          </a:xfrm>
        </p:grpSpPr>
        <p:sp>
          <p:nvSpPr>
            <p:cNvPr id="12543" name="Google Shape;12543;p63"/>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4" name="Google Shape;12544;p63"/>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5" name="Google Shape;12545;p63"/>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546" name="Google Shape;12546;p63"/>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547" name="Google Shape;12547;p63"/>
          <p:cNvGrpSpPr/>
          <p:nvPr/>
        </p:nvGrpSpPr>
        <p:grpSpPr>
          <a:xfrm>
            <a:off x="2288093" y="3979142"/>
            <a:ext cx="293997" cy="294073"/>
            <a:chOff x="4459450" y="4993700"/>
            <a:chExt cx="483150" cy="483275"/>
          </a:xfrm>
        </p:grpSpPr>
        <p:sp>
          <p:nvSpPr>
            <p:cNvPr id="12548" name="Google Shape;12548;p63"/>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9" name="Google Shape;12549;p63"/>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50" name="Google Shape;12550;p63"/>
          <p:cNvGrpSpPr/>
          <p:nvPr/>
        </p:nvGrpSpPr>
        <p:grpSpPr>
          <a:xfrm>
            <a:off x="2686471" y="3979142"/>
            <a:ext cx="293997" cy="294073"/>
            <a:chOff x="5053900" y="4993700"/>
            <a:chExt cx="483150" cy="483275"/>
          </a:xfrm>
        </p:grpSpPr>
        <p:sp>
          <p:nvSpPr>
            <p:cNvPr id="12551" name="Google Shape;12551;p63"/>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52" name="Google Shape;12552;p63"/>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56" name="Shape 12556"/>
        <p:cNvGrpSpPr/>
        <p:nvPr/>
      </p:nvGrpSpPr>
      <p:grpSpPr>
        <a:xfrm>
          <a:off x="0" y="0"/>
          <a:ext cx="0" cy="0"/>
          <a:chOff x="0" y="0"/>
          <a:chExt cx="0" cy="0"/>
        </a:xfrm>
      </p:grpSpPr>
      <p:sp>
        <p:nvSpPr>
          <p:cNvPr id="12557" name="Google Shape;12557;p64"/>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64"/>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64"/>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0" name="Google Shape;12560;p64"/>
          <p:cNvGrpSpPr/>
          <p:nvPr/>
        </p:nvGrpSpPr>
        <p:grpSpPr>
          <a:xfrm>
            <a:off x="2987728" y="1561903"/>
            <a:ext cx="371882" cy="373766"/>
            <a:chOff x="-41270450" y="1973375"/>
            <a:chExt cx="315850" cy="317450"/>
          </a:xfrm>
        </p:grpSpPr>
        <p:sp>
          <p:nvSpPr>
            <p:cNvPr id="12561" name="Google Shape;12561;p64"/>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64"/>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64"/>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64"/>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5" name="Google Shape;12565;p64"/>
          <p:cNvGrpSpPr/>
          <p:nvPr/>
        </p:nvGrpSpPr>
        <p:grpSpPr>
          <a:xfrm>
            <a:off x="3005407" y="2008859"/>
            <a:ext cx="395871" cy="372088"/>
            <a:chOff x="-41291625" y="2339025"/>
            <a:chExt cx="336225" cy="316025"/>
          </a:xfrm>
        </p:grpSpPr>
        <p:sp>
          <p:nvSpPr>
            <p:cNvPr id="12566" name="Google Shape;12566;p64"/>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64"/>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8" name="Google Shape;12568;p64"/>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64"/>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64"/>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64"/>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64"/>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64"/>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4" name="Google Shape;12574;p64"/>
          <p:cNvGrpSpPr/>
          <p:nvPr/>
        </p:nvGrpSpPr>
        <p:grpSpPr>
          <a:xfrm>
            <a:off x="1229534" y="1533910"/>
            <a:ext cx="396931" cy="373147"/>
            <a:chOff x="-42804750" y="1949600"/>
            <a:chExt cx="337125" cy="316925"/>
          </a:xfrm>
        </p:grpSpPr>
        <p:sp>
          <p:nvSpPr>
            <p:cNvPr id="12575" name="Google Shape;12575;p64"/>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64"/>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64"/>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8" name="Google Shape;12578;p64"/>
          <p:cNvGrpSpPr/>
          <p:nvPr/>
        </p:nvGrpSpPr>
        <p:grpSpPr>
          <a:xfrm>
            <a:off x="1292211" y="1986607"/>
            <a:ext cx="335706" cy="364258"/>
            <a:chOff x="-42778750" y="2320125"/>
            <a:chExt cx="285125" cy="309375"/>
          </a:xfrm>
        </p:grpSpPr>
        <p:sp>
          <p:nvSpPr>
            <p:cNvPr id="12579" name="Google Shape;12579;p64"/>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64"/>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1" name="Google Shape;12581;p64"/>
          <p:cNvGrpSpPr/>
          <p:nvPr/>
        </p:nvGrpSpPr>
        <p:grpSpPr>
          <a:xfrm>
            <a:off x="1269879" y="2433612"/>
            <a:ext cx="375591" cy="374678"/>
            <a:chOff x="-42796875" y="2680675"/>
            <a:chExt cx="319000" cy="318225"/>
          </a:xfrm>
        </p:grpSpPr>
        <p:sp>
          <p:nvSpPr>
            <p:cNvPr id="12582" name="Google Shape;12582;p64"/>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64"/>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64"/>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64"/>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64"/>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7" name="Google Shape;12587;p64"/>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64"/>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64"/>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64"/>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64"/>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2" name="Google Shape;12592;p64"/>
          <p:cNvGrpSpPr/>
          <p:nvPr/>
        </p:nvGrpSpPr>
        <p:grpSpPr>
          <a:xfrm>
            <a:off x="2168150" y="3311887"/>
            <a:ext cx="390426" cy="369586"/>
            <a:chOff x="-39055650" y="2315975"/>
            <a:chExt cx="331600" cy="313900"/>
          </a:xfrm>
        </p:grpSpPr>
        <p:sp>
          <p:nvSpPr>
            <p:cNvPr id="12593" name="Google Shape;12593;p64"/>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64"/>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5" name="Google Shape;12595;p64"/>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64"/>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7" name="Google Shape;12597;p64"/>
          <p:cNvGrpSpPr/>
          <p:nvPr/>
        </p:nvGrpSpPr>
        <p:grpSpPr>
          <a:xfrm>
            <a:off x="1659816" y="1534087"/>
            <a:ext cx="380241" cy="371793"/>
            <a:chOff x="-42430625" y="1949750"/>
            <a:chExt cx="322950" cy="315775"/>
          </a:xfrm>
        </p:grpSpPr>
        <p:sp>
          <p:nvSpPr>
            <p:cNvPr id="12598" name="Google Shape;12598;p64"/>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64"/>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64"/>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64"/>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02" name="Google Shape;12602;p64"/>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64"/>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64"/>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64"/>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64"/>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64"/>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8" name="Google Shape;12608;p64"/>
          <p:cNvGrpSpPr/>
          <p:nvPr/>
        </p:nvGrpSpPr>
        <p:grpSpPr>
          <a:xfrm>
            <a:off x="2623344" y="3310032"/>
            <a:ext cx="372824" cy="372058"/>
            <a:chOff x="-38686275" y="2314400"/>
            <a:chExt cx="316650" cy="316000"/>
          </a:xfrm>
        </p:grpSpPr>
        <p:sp>
          <p:nvSpPr>
            <p:cNvPr id="12609" name="Google Shape;12609;p64"/>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64"/>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64"/>
          <p:cNvGrpSpPr/>
          <p:nvPr/>
        </p:nvGrpSpPr>
        <p:grpSpPr>
          <a:xfrm>
            <a:off x="2621946" y="3802072"/>
            <a:ext cx="375620" cy="373736"/>
            <a:chOff x="-38686275" y="2682250"/>
            <a:chExt cx="319025" cy="317425"/>
          </a:xfrm>
        </p:grpSpPr>
        <p:sp>
          <p:nvSpPr>
            <p:cNvPr id="12612" name="Google Shape;12612;p64"/>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64"/>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64"/>
          <p:cNvGrpSpPr/>
          <p:nvPr/>
        </p:nvGrpSpPr>
        <p:grpSpPr>
          <a:xfrm>
            <a:off x="3940328" y="3800615"/>
            <a:ext cx="391368" cy="376650"/>
            <a:chOff x="-37534750" y="2668075"/>
            <a:chExt cx="332400" cy="319900"/>
          </a:xfrm>
        </p:grpSpPr>
        <p:sp>
          <p:nvSpPr>
            <p:cNvPr id="12615" name="Google Shape;12615;p64"/>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64"/>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7" name="Google Shape;12617;p64"/>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8" name="Google Shape;12618;p64"/>
          <p:cNvGrpSpPr/>
          <p:nvPr/>
        </p:nvGrpSpPr>
        <p:grpSpPr>
          <a:xfrm>
            <a:off x="2131694" y="1981750"/>
            <a:ext cx="375591" cy="374060"/>
            <a:chOff x="-42062025" y="2316000"/>
            <a:chExt cx="319000" cy="317700"/>
          </a:xfrm>
        </p:grpSpPr>
        <p:sp>
          <p:nvSpPr>
            <p:cNvPr id="12619" name="Google Shape;12619;p64"/>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64"/>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1" name="Google Shape;12621;p64"/>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2" name="Google Shape;12622;p64"/>
          <p:cNvGrpSpPr/>
          <p:nvPr/>
        </p:nvGrpSpPr>
        <p:grpSpPr>
          <a:xfrm>
            <a:off x="876569" y="2892853"/>
            <a:ext cx="330143" cy="368173"/>
            <a:chOff x="-40150450" y="1977325"/>
            <a:chExt cx="280400" cy="312700"/>
          </a:xfrm>
        </p:grpSpPr>
        <p:sp>
          <p:nvSpPr>
            <p:cNvPr id="12623" name="Google Shape;12623;p64"/>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64"/>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64"/>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64"/>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7" name="Google Shape;12627;p64"/>
          <p:cNvGrpSpPr/>
          <p:nvPr/>
        </p:nvGrpSpPr>
        <p:grpSpPr>
          <a:xfrm>
            <a:off x="870534" y="3352072"/>
            <a:ext cx="342211" cy="372824"/>
            <a:chOff x="-40160700" y="2339625"/>
            <a:chExt cx="290650" cy="316650"/>
          </a:xfrm>
        </p:grpSpPr>
        <p:sp>
          <p:nvSpPr>
            <p:cNvPr id="12628" name="Google Shape;12628;p64"/>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64"/>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64"/>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64"/>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2" name="Google Shape;12632;p64"/>
          <p:cNvGrpSpPr/>
          <p:nvPr/>
        </p:nvGrpSpPr>
        <p:grpSpPr>
          <a:xfrm>
            <a:off x="852359" y="3802529"/>
            <a:ext cx="375591" cy="372824"/>
            <a:chOff x="-40171725" y="2705875"/>
            <a:chExt cx="319000" cy="316650"/>
          </a:xfrm>
        </p:grpSpPr>
        <p:sp>
          <p:nvSpPr>
            <p:cNvPr id="12633" name="Google Shape;12633;p64"/>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64"/>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64"/>
          <p:cNvGrpSpPr/>
          <p:nvPr/>
        </p:nvGrpSpPr>
        <p:grpSpPr>
          <a:xfrm>
            <a:off x="3109957" y="2876984"/>
            <a:ext cx="272686" cy="373766"/>
            <a:chOff x="-38275925" y="1946600"/>
            <a:chExt cx="231600" cy="317450"/>
          </a:xfrm>
        </p:grpSpPr>
        <p:sp>
          <p:nvSpPr>
            <p:cNvPr id="12636" name="Google Shape;12636;p64"/>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64"/>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8" name="Google Shape;12638;p64"/>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64"/>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0" name="Google Shape;12640;p64"/>
          <p:cNvGrpSpPr/>
          <p:nvPr/>
        </p:nvGrpSpPr>
        <p:grpSpPr>
          <a:xfrm>
            <a:off x="2173841" y="4274426"/>
            <a:ext cx="382096" cy="371911"/>
            <a:chOff x="-37190575" y="1951325"/>
            <a:chExt cx="324525" cy="315875"/>
          </a:xfrm>
        </p:grpSpPr>
        <p:sp>
          <p:nvSpPr>
            <p:cNvPr id="12641" name="Google Shape;12641;p64"/>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64"/>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64"/>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64"/>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64"/>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6" name="Google Shape;12646;p64"/>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7" name="Google Shape;12647;p64"/>
          <p:cNvGrpSpPr/>
          <p:nvPr/>
        </p:nvGrpSpPr>
        <p:grpSpPr>
          <a:xfrm>
            <a:off x="2574144" y="2060577"/>
            <a:ext cx="373736" cy="293055"/>
            <a:chOff x="-41694200" y="2382950"/>
            <a:chExt cx="317425" cy="248900"/>
          </a:xfrm>
        </p:grpSpPr>
        <p:sp>
          <p:nvSpPr>
            <p:cNvPr id="12648" name="Google Shape;12648;p64"/>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64"/>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64"/>
          <p:cNvGrpSpPr/>
          <p:nvPr/>
        </p:nvGrpSpPr>
        <p:grpSpPr>
          <a:xfrm>
            <a:off x="2570967" y="2413885"/>
            <a:ext cx="375591" cy="373766"/>
            <a:chOff x="-41695775" y="2683025"/>
            <a:chExt cx="319000" cy="317450"/>
          </a:xfrm>
        </p:grpSpPr>
        <p:sp>
          <p:nvSpPr>
            <p:cNvPr id="12651" name="Google Shape;12651;p64"/>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64"/>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64"/>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4" name="Google Shape;12654;p64"/>
          <p:cNvGrpSpPr/>
          <p:nvPr/>
        </p:nvGrpSpPr>
        <p:grpSpPr>
          <a:xfrm>
            <a:off x="1313266" y="2906655"/>
            <a:ext cx="342211" cy="375620"/>
            <a:chOff x="-39792875" y="1971800"/>
            <a:chExt cx="290650" cy="319025"/>
          </a:xfrm>
        </p:grpSpPr>
        <p:sp>
          <p:nvSpPr>
            <p:cNvPr id="12655" name="Google Shape;12655;p64"/>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64"/>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7" name="Google Shape;12657;p64"/>
          <p:cNvGrpSpPr/>
          <p:nvPr/>
        </p:nvGrpSpPr>
        <p:grpSpPr>
          <a:xfrm>
            <a:off x="1322068" y="3337731"/>
            <a:ext cx="324609" cy="374825"/>
            <a:chOff x="-39783425" y="2337925"/>
            <a:chExt cx="275700" cy="318350"/>
          </a:xfrm>
        </p:grpSpPr>
        <p:sp>
          <p:nvSpPr>
            <p:cNvPr id="12658" name="Google Shape;12658;p64"/>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64"/>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0" name="Google Shape;12660;p64"/>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1" name="Google Shape;12661;p64"/>
          <p:cNvGrpSpPr/>
          <p:nvPr/>
        </p:nvGrpSpPr>
        <p:grpSpPr>
          <a:xfrm>
            <a:off x="3490328" y="2878839"/>
            <a:ext cx="383950" cy="372618"/>
            <a:chOff x="-37956150" y="1948175"/>
            <a:chExt cx="326100" cy="316475"/>
          </a:xfrm>
        </p:grpSpPr>
        <p:sp>
          <p:nvSpPr>
            <p:cNvPr id="12662" name="Google Shape;12662;p64"/>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64"/>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64"/>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5" name="Google Shape;12665;p64"/>
          <p:cNvGrpSpPr/>
          <p:nvPr/>
        </p:nvGrpSpPr>
        <p:grpSpPr>
          <a:xfrm>
            <a:off x="3497847" y="3386092"/>
            <a:ext cx="375620" cy="243015"/>
            <a:chOff x="-37953000" y="2379000"/>
            <a:chExt cx="319025" cy="206400"/>
          </a:xfrm>
        </p:grpSpPr>
        <p:sp>
          <p:nvSpPr>
            <p:cNvPr id="12666" name="Google Shape;12666;p64"/>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64"/>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64"/>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64"/>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64"/>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1" name="Google Shape;12671;p64"/>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64"/>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64"/>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74" name="Google Shape;12674;p64"/>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2675" name="Google Shape;12675;p64"/>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6" name="Google Shape;12676;p64"/>
          <p:cNvGrpSpPr/>
          <p:nvPr/>
        </p:nvGrpSpPr>
        <p:grpSpPr>
          <a:xfrm>
            <a:off x="4879719" y="2451434"/>
            <a:ext cx="325858" cy="351327"/>
            <a:chOff x="-28461325" y="2701925"/>
            <a:chExt cx="272525" cy="293825"/>
          </a:xfrm>
        </p:grpSpPr>
        <p:sp>
          <p:nvSpPr>
            <p:cNvPr id="12677" name="Google Shape;12677;p64"/>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64"/>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64"/>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0" name="Google Shape;12680;p64"/>
          <p:cNvGrpSpPr/>
          <p:nvPr/>
        </p:nvGrpSpPr>
        <p:grpSpPr>
          <a:xfrm>
            <a:off x="7103910" y="1625071"/>
            <a:ext cx="354107" cy="226974"/>
            <a:chOff x="-26585200" y="2025375"/>
            <a:chExt cx="296150" cy="189825"/>
          </a:xfrm>
        </p:grpSpPr>
        <p:sp>
          <p:nvSpPr>
            <p:cNvPr id="12681" name="Google Shape;12681;p64"/>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64"/>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64"/>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64"/>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64"/>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6" name="Google Shape;12686;p64"/>
          <p:cNvGrpSpPr/>
          <p:nvPr/>
        </p:nvGrpSpPr>
        <p:grpSpPr>
          <a:xfrm>
            <a:off x="7104373" y="2009294"/>
            <a:ext cx="353180" cy="353180"/>
            <a:chOff x="-26584425" y="2340425"/>
            <a:chExt cx="295375" cy="295375"/>
          </a:xfrm>
        </p:grpSpPr>
        <p:sp>
          <p:nvSpPr>
            <p:cNvPr id="12687" name="Google Shape;12687;p64"/>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64"/>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64"/>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64"/>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64"/>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2" name="Google Shape;12692;p64"/>
          <p:cNvGrpSpPr/>
          <p:nvPr/>
        </p:nvGrpSpPr>
        <p:grpSpPr>
          <a:xfrm>
            <a:off x="7099202" y="2450388"/>
            <a:ext cx="363523" cy="353419"/>
            <a:chOff x="-26585200" y="2710400"/>
            <a:chExt cx="304025" cy="295575"/>
          </a:xfrm>
        </p:grpSpPr>
        <p:sp>
          <p:nvSpPr>
            <p:cNvPr id="12693" name="Google Shape;12693;p64"/>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64"/>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64"/>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64"/>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64"/>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64"/>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64"/>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64"/>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64"/>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64"/>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64"/>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64"/>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5" name="Google Shape;12705;p64"/>
          <p:cNvGrpSpPr/>
          <p:nvPr/>
        </p:nvGrpSpPr>
        <p:grpSpPr>
          <a:xfrm>
            <a:off x="5754337" y="2891866"/>
            <a:ext cx="354136" cy="353210"/>
            <a:chOff x="-24709875" y="1970225"/>
            <a:chExt cx="296175" cy="295400"/>
          </a:xfrm>
        </p:grpSpPr>
        <p:sp>
          <p:nvSpPr>
            <p:cNvPr id="12706" name="Google Shape;12706;p64"/>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64"/>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8" name="Google Shape;12708;p64"/>
          <p:cNvGrpSpPr/>
          <p:nvPr/>
        </p:nvGrpSpPr>
        <p:grpSpPr>
          <a:xfrm>
            <a:off x="5786352" y="3338744"/>
            <a:ext cx="290107" cy="354107"/>
            <a:chOff x="-24683100" y="2340425"/>
            <a:chExt cx="242625" cy="296150"/>
          </a:xfrm>
        </p:grpSpPr>
        <p:sp>
          <p:nvSpPr>
            <p:cNvPr id="12709" name="Google Shape;12709;p64"/>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64"/>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64"/>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64"/>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3" name="Google Shape;12713;p64"/>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4" name="Google Shape;12714;p64"/>
          <p:cNvGrpSpPr/>
          <p:nvPr/>
        </p:nvGrpSpPr>
        <p:grpSpPr>
          <a:xfrm>
            <a:off x="7992594" y="2891866"/>
            <a:ext cx="360713" cy="353210"/>
            <a:chOff x="-22881800" y="1971800"/>
            <a:chExt cx="301675" cy="295400"/>
          </a:xfrm>
        </p:grpSpPr>
        <p:sp>
          <p:nvSpPr>
            <p:cNvPr id="12715" name="Google Shape;12715;p64"/>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64"/>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64"/>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64"/>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64"/>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64"/>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1" name="Google Shape;12721;p64"/>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2" name="Google Shape;12722;p64"/>
          <p:cNvGrpSpPr/>
          <p:nvPr/>
        </p:nvGrpSpPr>
        <p:grpSpPr>
          <a:xfrm>
            <a:off x="5368939" y="2450029"/>
            <a:ext cx="227930" cy="354136"/>
            <a:chOff x="-28043900" y="2701925"/>
            <a:chExt cx="190625" cy="296175"/>
          </a:xfrm>
        </p:grpSpPr>
        <p:sp>
          <p:nvSpPr>
            <p:cNvPr id="12723" name="Google Shape;12723;p64"/>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64"/>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64"/>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64"/>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64"/>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8" name="Google Shape;12728;p64"/>
          <p:cNvGrpSpPr/>
          <p:nvPr/>
        </p:nvGrpSpPr>
        <p:grpSpPr>
          <a:xfrm>
            <a:off x="7541805" y="1561968"/>
            <a:ext cx="354136" cy="353180"/>
            <a:chOff x="-26215025" y="1971025"/>
            <a:chExt cx="296175" cy="295375"/>
          </a:xfrm>
        </p:grpSpPr>
        <p:sp>
          <p:nvSpPr>
            <p:cNvPr id="12729" name="Google Shape;12729;p64"/>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64"/>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64"/>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64"/>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64"/>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64"/>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64"/>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64"/>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7" name="Google Shape;12737;p64"/>
          <p:cNvGrpSpPr/>
          <p:nvPr/>
        </p:nvGrpSpPr>
        <p:grpSpPr>
          <a:xfrm>
            <a:off x="7541327" y="2009758"/>
            <a:ext cx="355093" cy="352253"/>
            <a:chOff x="-26215825" y="2341200"/>
            <a:chExt cx="296975" cy="294600"/>
          </a:xfrm>
        </p:grpSpPr>
        <p:sp>
          <p:nvSpPr>
            <p:cNvPr id="12738" name="Google Shape;12738;p64"/>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64"/>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0" name="Google Shape;12740;p64"/>
          <p:cNvGrpSpPr/>
          <p:nvPr/>
        </p:nvGrpSpPr>
        <p:grpSpPr>
          <a:xfrm>
            <a:off x="7573357" y="2450508"/>
            <a:ext cx="291033" cy="353180"/>
            <a:chOff x="-26179575" y="2710600"/>
            <a:chExt cx="243400" cy="295375"/>
          </a:xfrm>
        </p:grpSpPr>
        <p:sp>
          <p:nvSpPr>
            <p:cNvPr id="12741" name="Google Shape;12741;p64"/>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64"/>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64"/>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4" name="Google Shape;12744;p64"/>
          <p:cNvGrpSpPr/>
          <p:nvPr/>
        </p:nvGrpSpPr>
        <p:grpSpPr>
          <a:xfrm>
            <a:off x="6212417" y="2891881"/>
            <a:ext cx="337187" cy="353180"/>
            <a:chOff x="-24328675" y="1971025"/>
            <a:chExt cx="282000" cy="295375"/>
          </a:xfrm>
        </p:grpSpPr>
        <p:sp>
          <p:nvSpPr>
            <p:cNvPr id="12745" name="Google Shape;12745;p64"/>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64"/>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7" name="Google Shape;12747;p64"/>
          <p:cNvGrpSpPr/>
          <p:nvPr/>
        </p:nvGrpSpPr>
        <p:grpSpPr>
          <a:xfrm>
            <a:off x="6214778" y="3339207"/>
            <a:ext cx="332464" cy="353180"/>
            <a:chOff x="-24330250" y="2340425"/>
            <a:chExt cx="278050" cy="295375"/>
          </a:xfrm>
        </p:grpSpPr>
        <p:sp>
          <p:nvSpPr>
            <p:cNvPr id="12748" name="Google Shape;12748;p64"/>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64"/>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64"/>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64"/>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64"/>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64"/>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64"/>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5" name="Google Shape;12755;p64"/>
          <p:cNvGrpSpPr/>
          <p:nvPr/>
        </p:nvGrpSpPr>
        <p:grpSpPr>
          <a:xfrm>
            <a:off x="6204420" y="3780420"/>
            <a:ext cx="353180" cy="353180"/>
            <a:chOff x="-24338900" y="2710600"/>
            <a:chExt cx="295375" cy="295375"/>
          </a:xfrm>
        </p:grpSpPr>
        <p:sp>
          <p:nvSpPr>
            <p:cNvPr id="12756" name="Google Shape;12756;p64"/>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64"/>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8" name="Google Shape;12758;p64"/>
          <p:cNvGrpSpPr/>
          <p:nvPr/>
        </p:nvGrpSpPr>
        <p:grpSpPr>
          <a:xfrm>
            <a:off x="7995419" y="3339805"/>
            <a:ext cx="355063" cy="351984"/>
            <a:chOff x="-22859750" y="2335900"/>
            <a:chExt cx="296950" cy="294375"/>
          </a:xfrm>
        </p:grpSpPr>
        <p:sp>
          <p:nvSpPr>
            <p:cNvPr id="12759" name="Google Shape;12759;p64"/>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64"/>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64"/>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2" name="Google Shape;12762;p64"/>
          <p:cNvGrpSpPr/>
          <p:nvPr/>
        </p:nvGrpSpPr>
        <p:grpSpPr>
          <a:xfrm>
            <a:off x="5774767" y="1561953"/>
            <a:ext cx="311749" cy="353210"/>
            <a:chOff x="-27710725" y="1959200"/>
            <a:chExt cx="260725" cy="295400"/>
          </a:xfrm>
        </p:grpSpPr>
        <p:sp>
          <p:nvSpPr>
            <p:cNvPr id="12763" name="Google Shape;12763;p64"/>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64"/>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5" name="Google Shape;12765;p64"/>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64"/>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7" name="Google Shape;12767;p64"/>
          <p:cNvGrpSpPr/>
          <p:nvPr/>
        </p:nvGrpSpPr>
        <p:grpSpPr>
          <a:xfrm>
            <a:off x="7983975" y="2018710"/>
            <a:ext cx="354136" cy="334348"/>
            <a:chOff x="-25844850" y="2357750"/>
            <a:chExt cx="296175" cy="279625"/>
          </a:xfrm>
        </p:grpSpPr>
        <p:sp>
          <p:nvSpPr>
            <p:cNvPr id="12768" name="Google Shape;12768;p64"/>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64"/>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64"/>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64"/>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64"/>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64"/>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4" name="Google Shape;12774;p64"/>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5" name="Google Shape;12775;p64"/>
          <p:cNvGrpSpPr/>
          <p:nvPr/>
        </p:nvGrpSpPr>
        <p:grpSpPr>
          <a:xfrm>
            <a:off x="6712883" y="2891866"/>
            <a:ext cx="228887" cy="353210"/>
            <a:chOff x="-23917525" y="1970225"/>
            <a:chExt cx="191425" cy="295400"/>
          </a:xfrm>
        </p:grpSpPr>
        <p:sp>
          <p:nvSpPr>
            <p:cNvPr id="12776" name="Google Shape;12776;p64"/>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64"/>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64"/>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9" name="Google Shape;12779;p64"/>
          <p:cNvGrpSpPr/>
          <p:nvPr/>
        </p:nvGrpSpPr>
        <p:grpSpPr>
          <a:xfrm>
            <a:off x="6668164" y="3338744"/>
            <a:ext cx="318325" cy="354107"/>
            <a:chOff x="-23952175" y="2340425"/>
            <a:chExt cx="266225" cy="296150"/>
          </a:xfrm>
        </p:grpSpPr>
        <p:sp>
          <p:nvSpPr>
            <p:cNvPr id="12780" name="Google Shape;12780;p64"/>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64"/>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82" name="Google Shape;12782;p64"/>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3" name="Google Shape;12783;p64"/>
          <p:cNvGrpSpPr/>
          <p:nvPr/>
        </p:nvGrpSpPr>
        <p:grpSpPr>
          <a:xfrm>
            <a:off x="8053336" y="3779000"/>
            <a:ext cx="239230" cy="356020"/>
            <a:chOff x="-22811700" y="2700350"/>
            <a:chExt cx="200075" cy="297750"/>
          </a:xfrm>
        </p:grpSpPr>
        <p:sp>
          <p:nvSpPr>
            <p:cNvPr id="12784" name="Google Shape;12784;p64"/>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64"/>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64"/>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7" name="Google Shape;12787;p64"/>
          <p:cNvGrpSpPr/>
          <p:nvPr/>
        </p:nvGrpSpPr>
        <p:grpSpPr>
          <a:xfrm>
            <a:off x="6201787" y="1561490"/>
            <a:ext cx="355063" cy="354136"/>
            <a:chOff x="-27358650" y="1961575"/>
            <a:chExt cx="296950" cy="296175"/>
          </a:xfrm>
        </p:grpSpPr>
        <p:sp>
          <p:nvSpPr>
            <p:cNvPr id="12788" name="Google Shape;12788;p64"/>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64"/>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64"/>
          <p:cNvGrpSpPr/>
          <p:nvPr/>
        </p:nvGrpSpPr>
        <p:grpSpPr>
          <a:xfrm>
            <a:off x="4865594" y="2008353"/>
            <a:ext cx="1650293" cy="355063"/>
            <a:chOff x="4865594" y="2008353"/>
            <a:chExt cx="1650293" cy="355063"/>
          </a:xfrm>
        </p:grpSpPr>
        <p:grpSp>
          <p:nvGrpSpPr>
            <p:cNvPr id="12791" name="Google Shape;12791;p64"/>
            <p:cNvGrpSpPr/>
            <p:nvPr/>
          </p:nvGrpSpPr>
          <p:grpSpPr>
            <a:xfrm>
              <a:off x="4865594" y="2008353"/>
              <a:ext cx="354107" cy="355063"/>
              <a:chOff x="-28467625" y="2331750"/>
              <a:chExt cx="296150" cy="296950"/>
            </a:xfrm>
          </p:grpSpPr>
          <p:sp>
            <p:nvSpPr>
              <p:cNvPr id="12792" name="Google Shape;12792;p64"/>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64"/>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4" name="Google Shape;12794;p64"/>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5" name="Google Shape;12795;p64"/>
            <p:cNvGrpSpPr/>
            <p:nvPr/>
          </p:nvGrpSpPr>
          <p:grpSpPr>
            <a:xfrm>
              <a:off x="5752631" y="2070499"/>
              <a:ext cx="356020" cy="230770"/>
              <a:chOff x="-27728850" y="2382950"/>
              <a:chExt cx="297750" cy="193000"/>
            </a:xfrm>
          </p:grpSpPr>
          <p:sp>
            <p:nvSpPr>
              <p:cNvPr id="12796" name="Google Shape;12796;p64"/>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64"/>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64"/>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9" name="Google Shape;12799;p64"/>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0" name="Google Shape;12800;p64"/>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64"/>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2" name="Google Shape;12802;p64"/>
          <p:cNvGrpSpPr/>
          <p:nvPr/>
        </p:nvGrpSpPr>
        <p:grpSpPr>
          <a:xfrm>
            <a:off x="4865631" y="3349565"/>
            <a:ext cx="356946" cy="332464"/>
            <a:chOff x="-25477800" y="2357750"/>
            <a:chExt cx="298525" cy="278050"/>
          </a:xfrm>
        </p:grpSpPr>
        <p:sp>
          <p:nvSpPr>
            <p:cNvPr id="12803" name="Google Shape;12803;p64"/>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64"/>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5" name="Google Shape;12805;p64"/>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6" name="Google Shape;12806;p64"/>
          <p:cNvGrpSpPr/>
          <p:nvPr/>
        </p:nvGrpSpPr>
        <p:grpSpPr>
          <a:xfrm>
            <a:off x="7100357" y="2891881"/>
            <a:ext cx="354136" cy="353180"/>
            <a:chOff x="-23599325" y="1971025"/>
            <a:chExt cx="296175" cy="295375"/>
          </a:xfrm>
        </p:grpSpPr>
        <p:sp>
          <p:nvSpPr>
            <p:cNvPr id="12807" name="Google Shape;12807;p64"/>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64"/>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9" name="Google Shape;12809;p64"/>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4"/>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64"/>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2" name="Google Shape;12812;p64"/>
          <p:cNvGrpSpPr/>
          <p:nvPr/>
        </p:nvGrpSpPr>
        <p:grpSpPr>
          <a:xfrm>
            <a:off x="6644801" y="1561609"/>
            <a:ext cx="360713" cy="353897"/>
            <a:chOff x="-26993200" y="1961775"/>
            <a:chExt cx="301675" cy="295975"/>
          </a:xfrm>
        </p:grpSpPr>
        <p:sp>
          <p:nvSpPr>
            <p:cNvPr id="12813" name="Google Shape;12813;p64"/>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64"/>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64"/>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6" name="Google Shape;12816;p64"/>
          <p:cNvGrpSpPr/>
          <p:nvPr/>
        </p:nvGrpSpPr>
        <p:grpSpPr>
          <a:xfrm>
            <a:off x="6669761" y="2009294"/>
            <a:ext cx="310792" cy="353180"/>
            <a:chOff x="-26970350" y="2332550"/>
            <a:chExt cx="259925" cy="295375"/>
          </a:xfrm>
        </p:grpSpPr>
        <p:sp>
          <p:nvSpPr>
            <p:cNvPr id="12817" name="Google Shape;12817;p64"/>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64"/>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9" name="Google Shape;12819;p64"/>
          <p:cNvGrpSpPr/>
          <p:nvPr/>
        </p:nvGrpSpPr>
        <p:grpSpPr>
          <a:xfrm>
            <a:off x="6649046" y="2482059"/>
            <a:ext cx="352223" cy="290077"/>
            <a:chOff x="-26986100" y="2735800"/>
            <a:chExt cx="294575" cy="242600"/>
          </a:xfrm>
        </p:grpSpPr>
        <p:sp>
          <p:nvSpPr>
            <p:cNvPr id="12820" name="Google Shape;12820;p64"/>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64"/>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22" name="Google Shape;12822;p64"/>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3" name="Google Shape;12823;p64"/>
          <p:cNvGrpSpPr/>
          <p:nvPr/>
        </p:nvGrpSpPr>
        <p:grpSpPr>
          <a:xfrm>
            <a:off x="5308265" y="3338744"/>
            <a:ext cx="353180" cy="354107"/>
            <a:chOff x="-25104475" y="2340425"/>
            <a:chExt cx="295375" cy="296150"/>
          </a:xfrm>
        </p:grpSpPr>
        <p:sp>
          <p:nvSpPr>
            <p:cNvPr id="12824" name="Google Shape;12824;p64"/>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64"/>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64"/>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64"/>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64"/>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64"/>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64"/>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64"/>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64"/>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3" name="Google Shape;12833;p64"/>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4" name="Google Shape;12834;p64"/>
          <p:cNvGrpSpPr/>
          <p:nvPr/>
        </p:nvGrpSpPr>
        <p:grpSpPr>
          <a:xfrm>
            <a:off x="7548093" y="2891403"/>
            <a:ext cx="355063" cy="354136"/>
            <a:chOff x="-23229925" y="1970225"/>
            <a:chExt cx="296950" cy="296175"/>
          </a:xfrm>
        </p:grpSpPr>
        <p:sp>
          <p:nvSpPr>
            <p:cNvPr id="12835" name="Google Shape;12835;p64"/>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64"/>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64"/>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64"/>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9" name="Google Shape;12839;p64"/>
          <p:cNvGrpSpPr/>
          <p:nvPr/>
        </p:nvGrpSpPr>
        <p:grpSpPr>
          <a:xfrm>
            <a:off x="7590466" y="3338266"/>
            <a:ext cx="270318" cy="355063"/>
            <a:chOff x="-23177950" y="2340425"/>
            <a:chExt cx="226075" cy="296950"/>
          </a:xfrm>
        </p:grpSpPr>
        <p:sp>
          <p:nvSpPr>
            <p:cNvPr id="12840" name="Google Shape;12840;p64"/>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64"/>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2" name="Google Shape;12842;p64"/>
          <p:cNvGrpSpPr/>
          <p:nvPr/>
        </p:nvGrpSpPr>
        <p:grpSpPr>
          <a:xfrm>
            <a:off x="7548556" y="3779942"/>
            <a:ext cx="354136" cy="354136"/>
            <a:chOff x="-23229150" y="2710600"/>
            <a:chExt cx="296175" cy="296175"/>
          </a:xfrm>
        </p:grpSpPr>
        <p:sp>
          <p:nvSpPr>
            <p:cNvPr id="12843" name="Google Shape;12843;p64"/>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64"/>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5" name="Google Shape;12845;p64"/>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849" name="Shape 12849"/>
        <p:cNvGrpSpPr/>
        <p:nvPr/>
      </p:nvGrpSpPr>
      <p:grpSpPr>
        <a:xfrm>
          <a:off x="0" y="0"/>
          <a:ext cx="0" cy="0"/>
          <a:chOff x="0" y="0"/>
          <a:chExt cx="0" cy="0"/>
        </a:xfrm>
      </p:grpSpPr>
      <p:sp>
        <p:nvSpPr>
          <p:cNvPr id="12850" name="Google Shape;12850;p65"/>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851" name="Google Shape;12851;p65"/>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852" name="Google Shape;12852;p65"/>
          <p:cNvGrpSpPr/>
          <p:nvPr/>
        </p:nvGrpSpPr>
        <p:grpSpPr>
          <a:xfrm>
            <a:off x="854368" y="1541720"/>
            <a:ext cx="366269" cy="366240"/>
            <a:chOff x="-65131525" y="1914325"/>
            <a:chExt cx="316650" cy="316625"/>
          </a:xfrm>
        </p:grpSpPr>
        <p:sp>
          <p:nvSpPr>
            <p:cNvPr id="12853" name="Google Shape;12853;p65"/>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5"/>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5" name="Google Shape;12855;p65"/>
          <p:cNvGrpSpPr/>
          <p:nvPr/>
        </p:nvGrpSpPr>
        <p:grpSpPr>
          <a:xfrm>
            <a:off x="854368" y="2022007"/>
            <a:ext cx="366269" cy="366269"/>
            <a:chOff x="-65131525" y="2281350"/>
            <a:chExt cx="316650" cy="316650"/>
          </a:xfrm>
        </p:grpSpPr>
        <p:sp>
          <p:nvSpPr>
            <p:cNvPr id="12856" name="Google Shape;12856;p65"/>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5"/>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8" name="Google Shape;12858;p65"/>
          <p:cNvGrpSpPr/>
          <p:nvPr/>
        </p:nvGrpSpPr>
        <p:grpSpPr>
          <a:xfrm>
            <a:off x="857564" y="2487006"/>
            <a:ext cx="359878" cy="367165"/>
            <a:chOff x="-65129950" y="2646800"/>
            <a:chExt cx="311125" cy="317425"/>
          </a:xfrm>
        </p:grpSpPr>
        <p:sp>
          <p:nvSpPr>
            <p:cNvPr id="12859" name="Google Shape;12859;p65"/>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65"/>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1" name="Google Shape;12861;p65"/>
          <p:cNvGrpSpPr/>
          <p:nvPr/>
        </p:nvGrpSpPr>
        <p:grpSpPr>
          <a:xfrm>
            <a:off x="3060897" y="1540332"/>
            <a:ext cx="368987" cy="369016"/>
            <a:chOff x="-63252250" y="1930850"/>
            <a:chExt cx="319000" cy="319025"/>
          </a:xfrm>
        </p:grpSpPr>
        <p:sp>
          <p:nvSpPr>
            <p:cNvPr id="12862" name="Google Shape;12862;p65"/>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5"/>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64" name="Google Shape;12864;p65"/>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65" name="Google Shape;12865;p65"/>
          <p:cNvGrpSpPr/>
          <p:nvPr/>
        </p:nvGrpSpPr>
        <p:grpSpPr>
          <a:xfrm>
            <a:off x="3061808" y="2486543"/>
            <a:ext cx="367165" cy="368091"/>
            <a:chOff x="-63250675" y="2664125"/>
            <a:chExt cx="317425" cy="318225"/>
          </a:xfrm>
        </p:grpSpPr>
        <p:sp>
          <p:nvSpPr>
            <p:cNvPr id="12866" name="Google Shape;12866;p65"/>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65"/>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65"/>
          <p:cNvGrpSpPr/>
          <p:nvPr/>
        </p:nvGrpSpPr>
        <p:grpSpPr>
          <a:xfrm>
            <a:off x="1738471" y="2962950"/>
            <a:ext cx="363522" cy="361266"/>
            <a:chOff x="-61354075" y="1940500"/>
            <a:chExt cx="314275" cy="312325"/>
          </a:xfrm>
        </p:grpSpPr>
        <p:sp>
          <p:nvSpPr>
            <p:cNvPr id="12869" name="Google Shape;12869;p65"/>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65"/>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65"/>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5"/>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3" name="Google Shape;12873;p65"/>
          <p:cNvGrpSpPr/>
          <p:nvPr/>
        </p:nvGrpSpPr>
        <p:grpSpPr>
          <a:xfrm>
            <a:off x="1737098" y="3411502"/>
            <a:ext cx="366269" cy="336195"/>
            <a:chOff x="-61354875" y="2322300"/>
            <a:chExt cx="316650" cy="290650"/>
          </a:xfrm>
        </p:grpSpPr>
        <p:sp>
          <p:nvSpPr>
            <p:cNvPr id="12874" name="Google Shape;12874;p65"/>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65"/>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5"/>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65"/>
          <p:cNvGrpSpPr/>
          <p:nvPr/>
        </p:nvGrpSpPr>
        <p:grpSpPr>
          <a:xfrm>
            <a:off x="1737098" y="3839066"/>
            <a:ext cx="366269" cy="366269"/>
            <a:chOff x="-61354875" y="2671225"/>
            <a:chExt cx="316650" cy="316650"/>
          </a:xfrm>
        </p:grpSpPr>
        <p:sp>
          <p:nvSpPr>
            <p:cNvPr id="12878" name="Google Shape;12878;p65"/>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65"/>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65"/>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65"/>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5"/>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3" name="Google Shape;12883;p65"/>
          <p:cNvGrpSpPr/>
          <p:nvPr/>
        </p:nvGrpSpPr>
        <p:grpSpPr>
          <a:xfrm>
            <a:off x="3952502" y="2958801"/>
            <a:ext cx="368987" cy="369566"/>
            <a:chOff x="-59502375" y="1904375"/>
            <a:chExt cx="319000" cy="319500"/>
          </a:xfrm>
        </p:grpSpPr>
        <p:sp>
          <p:nvSpPr>
            <p:cNvPr id="12884" name="Google Shape;12884;p65"/>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5"/>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65"/>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7" name="Google Shape;12887;p65"/>
          <p:cNvGrpSpPr/>
          <p:nvPr/>
        </p:nvGrpSpPr>
        <p:grpSpPr>
          <a:xfrm>
            <a:off x="1298621" y="1543007"/>
            <a:ext cx="368987" cy="363666"/>
            <a:chOff x="-64774725" y="1916550"/>
            <a:chExt cx="319000" cy="314400"/>
          </a:xfrm>
        </p:grpSpPr>
        <p:sp>
          <p:nvSpPr>
            <p:cNvPr id="12888" name="Google Shape;12888;p65"/>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65"/>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0" name="Google Shape;12890;p65"/>
          <p:cNvGrpSpPr/>
          <p:nvPr/>
        </p:nvGrpSpPr>
        <p:grpSpPr>
          <a:xfrm>
            <a:off x="1299979" y="2020186"/>
            <a:ext cx="366269" cy="369913"/>
            <a:chOff x="-64764500" y="2280550"/>
            <a:chExt cx="316650" cy="319800"/>
          </a:xfrm>
        </p:grpSpPr>
        <p:sp>
          <p:nvSpPr>
            <p:cNvPr id="12891" name="Google Shape;12891;p65"/>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65"/>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93" name="Google Shape;12893;p65"/>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94" name="Google Shape;12894;p65"/>
          <p:cNvGrpSpPr/>
          <p:nvPr/>
        </p:nvGrpSpPr>
        <p:grpSpPr>
          <a:xfrm>
            <a:off x="3512023" y="1579963"/>
            <a:ext cx="365344" cy="289753"/>
            <a:chOff x="-62882850" y="1999375"/>
            <a:chExt cx="315850" cy="250500"/>
          </a:xfrm>
        </p:grpSpPr>
        <p:sp>
          <p:nvSpPr>
            <p:cNvPr id="12895" name="Google Shape;12895;p65"/>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65"/>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7" name="Google Shape;12897;p65"/>
          <p:cNvGrpSpPr/>
          <p:nvPr/>
        </p:nvGrpSpPr>
        <p:grpSpPr>
          <a:xfrm>
            <a:off x="3503362" y="2021545"/>
            <a:ext cx="382665" cy="367194"/>
            <a:chOff x="-62890750" y="2296300"/>
            <a:chExt cx="330825" cy="317450"/>
          </a:xfrm>
        </p:grpSpPr>
        <p:sp>
          <p:nvSpPr>
            <p:cNvPr id="12898" name="Google Shape;12898;p65"/>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65"/>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65"/>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1" name="Google Shape;12901;p65"/>
          <p:cNvGrpSpPr/>
          <p:nvPr/>
        </p:nvGrpSpPr>
        <p:grpSpPr>
          <a:xfrm>
            <a:off x="3512023" y="2487006"/>
            <a:ext cx="365344" cy="367165"/>
            <a:chOff x="-62882850" y="2664925"/>
            <a:chExt cx="315850" cy="317425"/>
          </a:xfrm>
        </p:grpSpPr>
        <p:sp>
          <p:nvSpPr>
            <p:cNvPr id="12902" name="Google Shape;12902;p65"/>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65"/>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4" name="Google Shape;12904;p65"/>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5" name="Google Shape;12905;p65"/>
          <p:cNvGrpSpPr/>
          <p:nvPr/>
        </p:nvGrpSpPr>
        <p:grpSpPr>
          <a:xfrm>
            <a:off x="2183172" y="3399646"/>
            <a:ext cx="366269" cy="359907"/>
            <a:chOff x="-60988625" y="2310475"/>
            <a:chExt cx="316650" cy="311150"/>
          </a:xfrm>
        </p:grpSpPr>
        <p:sp>
          <p:nvSpPr>
            <p:cNvPr id="12906" name="Google Shape;12906;p65"/>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65"/>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65"/>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65"/>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65"/>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65"/>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2" name="Google Shape;12912;p65"/>
          <p:cNvGrpSpPr/>
          <p:nvPr/>
        </p:nvGrpSpPr>
        <p:grpSpPr>
          <a:xfrm>
            <a:off x="2183634" y="3837809"/>
            <a:ext cx="365344" cy="368785"/>
            <a:chOff x="-60987050" y="2671400"/>
            <a:chExt cx="315850" cy="318825"/>
          </a:xfrm>
        </p:grpSpPr>
        <p:sp>
          <p:nvSpPr>
            <p:cNvPr id="12913" name="Google Shape;12913;p65"/>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5"/>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5" name="Google Shape;12915;p65"/>
          <p:cNvGrpSpPr/>
          <p:nvPr/>
        </p:nvGrpSpPr>
        <p:grpSpPr>
          <a:xfrm>
            <a:off x="3952500" y="3400571"/>
            <a:ext cx="368987" cy="358056"/>
            <a:chOff x="-59481900" y="2290800"/>
            <a:chExt cx="319000" cy="309550"/>
          </a:xfrm>
        </p:grpSpPr>
        <p:sp>
          <p:nvSpPr>
            <p:cNvPr id="12916" name="Google Shape;12916;p65"/>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65"/>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65"/>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65"/>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65"/>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65"/>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2" name="Google Shape;12922;p65"/>
          <p:cNvGrpSpPr/>
          <p:nvPr/>
        </p:nvGrpSpPr>
        <p:grpSpPr>
          <a:xfrm>
            <a:off x="1741805" y="1541344"/>
            <a:ext cx="368987" cy="366992"/>
            <a:chOff x="-64401400" y="1914475"/>
            <a:chExt cx="319000" cy="317275"/>
          </a:xfrm>
        </p:grpSpPr>
        <p:sp>
          <p:nvSpPr>
            <p:cNvPr id="12923" name="Google Shape;12923;p65"/>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65"/>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65"/>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6" name="Google Shape;12926;p65"/>
          <p:cNvGrpSpPr/>
          <p:nvPr/>
        </p:nvGrpSpPr>
        <p:grpSpPr>
          <a:xfrm>
            <a:off x="1806493" y="2022383"/>
            <a:ext cx="239610" cy="365517"/>
            <a:chOff x="-64343900" y="2282125"/>
            <a:chExt cx="207150" cy="316000"/>
          </a:xfrm>
        </p:grpSpPr>
        <p:sp>
          <p:nvSpPr>
            <p:cNvPr id="12927" name="Google Shape;12927;p65"/>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65"/>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9" name="Google Shape;12929;p65"/>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0" name="Google Shape;12930;p65"/>
          <p:cNvGrpSpPr/>
          <p:nvPr/>
        </p:nvGrpSpPr>
        <p:grpSpPr>
          <a:xfrm>
            <a:off x="3986941" y="1541604"/>
            <a:ext cx="318873" cy="366471"/>
            <a:chOff x="-62496925" y="1931475"/>
            <a:chExt cx="275675" cy="316825"/>
          </a:xfrm>
        </p:grpSpPr>
        <p:sp>
          <p:nvSpPr>
            <p:cNvPr id="12931" name="Google Shape;12931;p65"/>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65"/>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3" name="Google Shape;12933;p65"/>
          <p:cNvGrpSpPr/>
          <p:nvPr/>
        </p:nvGrpSpPr>
        <p:grpSpPr>
          <a:xfrm>
            <a:off x="3963691" y="2021429"/>
            <a:ext cx="365373" cy="367426"/>
            <a:chOff x="-62516625" y="2297875"/>
            <a:chExt cx="315875" cy="317650"/>
          </a:xfrm>
        </p:grpSpPr>
        <p:sp>
          <p:nvSpPr>
            <p:cNvPr id="12934" name="Google Shape;12934;p65"/>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65"/>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6" name="Google Shape;12936;p65"/>
          <p:cNvGrpSpPr/>
          <p:nvPr/>
        </p:nvGrpSpPr>
        <p:grpSpPr>
          <a:xfrm>
            <a:off x="3962332" y="2503388"/>
            <a:ext cx="368091" cy="334402"/>
            <a:chOff x="-62518200" y="2692475"/>
            <a:chExt cx="318225" cy="289100"/>
          </a:xfrm>
        </p:grpSpPr>
        <p:sp>
          <p:nvSpPr>
            <p:cNvPr id="12937" name="Google Shape;12937;p65"/>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65"/>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9" name="Google Shape;12939;p65"/>
          <p:cNvGrpSpPr/>
          <p:nvPr/>
        </p:nvGrpSpPr>
        <p:grpSpPr>
          <a:xfrm>
            <a:off x="2648986" y="2960912"/>
            <a:ext cx="309793" cy="365344"/>
            <a:chOff x="-60597975" y="1939525"/>
            <a:chExt cx="267825" cy="315850"/>
          </a:xfrm>
        </p:grpSpPr>
        <p:sp>
          <p:nvSpPr>
            <p:cNvPr id="12940" name="Google Shape;12940;p65"/>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5"/>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2" name="Google Shape;12942;p65"/>
          <p:cNvGrpSpPr/>
          <p:nvPr/>
        </p:nvGrpSpPr>
        <p:grpSpPr>
          <a:xfrm>
            <a:off x="2619389" y="3395337"/>
            <a:ext cx="368987" cy="368525"/>
            <a:chOff x="-60620800" y="2304600"/>
            <a:chExt cx="319000" cy="318600"/>
          </a:xfrm>
        </p:grpSpPr>
        <p:sp>
          <p:nvSpPr>
            <p:cNvPr id="12943" name="Google Shape;12943;p65"/>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65"/>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65"/>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6" name="Google Shape;12946;p65"/>
          <p:cNvGrpSpPr/>
          <p:nvPr/>
        </p:nvGrpSpPr>
        <p:grpSpPr>
          <a:xfrm>
            <a:off x="2620748" y="3890988"/>
            <a:ext cx="366269" cy="262426"/>
            <a:chOff x="-60621600" y="2716100"/>
            <a:chExt cx="316650" cy="226875"/>
          </a:xfrm>
        </p:grpSpPr>
        <p:sp>
          <p:nvSpPr>
            <p:cNvPr id="12947" name="Google Shape;12947;p65"/>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65"/>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9" name="Google Shape;12949;p65"/>
          <p:cNvGrpSpPr/>
          <p:nvPr/>
        </p:nvGrpSpPr>
        <p:grpSpPr>
          <a:xfrm>
            <a:off x="3957965" y="3839081"/>
            <a:ext cx="358056" cy="366240"/>
            <a:chOff x="-59475600" y="2658625"/>
            <a:chExt cx="309550" cy="316625"/>
          </a:xfrm>
        </p:grpSpPr>
        <p:sp>
          <p:nvSpPr>
            <p:cNvPr id="12950" name="Google Shape;12950;p65"/>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65"/>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65"/>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65"/>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65"/>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65"/>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65"/>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7" name="Google Shape;12957;p65"/>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5"/>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9" name="Google Shape;12959;p65"/>
          <p:cNvGrpSpPr/>
          <p:nvPr/>
        </p:nvGrpSpPr>
        <p:grpSpPr>
          <a:xfrm>
            <a:off x="2233086" y="2487006"/>
            <a:ext cx="263294" cy="367165"/>
            <a:chOff x="-63987100" y="2646800"/>
            <a:chExt cx="227625" cy="317425"/>
          </a:xfrm>
        </p:grpSpPr>
        <p:sp>
          <p:nvSpPr>
            <p:cNvPr id="12960" name="Google Shape;12960;p65"/>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65"/>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2" name="Google Shape;12962;p65"/>
          <p:cNvGrpSpPr/>
          <p:nvPr/>
        </p:nvGrpSpPr>
        <p:grpSpPr>
          <a:xfrm>
            <a:off x="852428" y="2958627"/>
            <a:ext cx="358056" cy="369913"/>
            <a:chOff x="-62148000" y="1930075"/>
            <a:chExt cx="309550" cy="319800"/>
          </a:xfrm>
        </p:grpSpPr>
        <p:sp>
          <p:nvSpPr>
            <p:cNvPr id="12963" name="Google Shape;12963;p65"/>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65"/>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65"/>
          <p:cNvGrpSpPr/>
          <p:nvPr/>
        </p:nvGrpSpPr>
        <p:grpSpPr>
          <a:xfrm>
            <a:off x="849695" y="3396913"/>
            <a:ext cx="363522" cy="365373"/>
            <a:chOff x="-62150375" y="2297875"/>
            <a:chExt cx="314275" cy="315875"/>
          </a:xfrm>
        </p:grpSpPr>
        <p:sp>
          <p:nvSpPr>
            <p:cNvPr id="12966" name="Google Shape;12966;p65"/>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65"/>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65"/>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65"/>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65"/>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1" name="Google Shape;12971;p65"/>
          <p:cNvGrpSpPr/>
          <p:nvPr/>
        </p:nvGrpSpPr>
        <p:grpSpPr>
          <a:xfrm>
            <a:off x="848322" y="3838156"/>
            <a:ext cx="366269" cy="368091"/>
            <a:chOff x="-62150375" y="2664925"/>
            <a:chExt cx="316650" cy="318225"/>
          </a:xfrm>
        </p:grpSpPr>
        <p:sp>
          <p:nvSpPr>
            <p:cNvPr id="12972" name="Google Shape;12972;p65"/>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65"/>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65"/>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65"/>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6" name="Google Shape;12976;p65"/>
          <p:cNvGrpSpPr/>
          <p:nvPr/>
        </p:nvGrpSpPr>
        <p:grpSpPr>
          <a:xfrm>
            <a:off x="3065911" y="2959133"/>
            <a:ext cx="367165" cy="368901"/>
            <a:chOff x="-60254550" y="1938025"/>
            <a:chExt cx="317425" cy="318925"/>
          </a:xfrm>
        </p:grpSpPr>
        <p:sp>
          <p:nvSpPr>
            <p:cNvPr id="12977" name="Google Shape;12977;p65"/>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65"/>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65"/>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65"/>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65"/>
          <p:cNvGrpSpPr/>
          <p:nvPr/>
        </p:nvGrpSpPr>
        <p:grpSpPr>
          <a:xfrm>
            <a:off x="3040249" y="3396389"/>
            <a:ext cx="366648" cy="366420"/>
            <a:chOff x="6479471" y="2079003"/>
            <a:chExt cx="348923" cy="348706"/>
          </a:xfrm>
        </p:grpSpPr>
        <p:sp>
          <p:nvSpPr>
            <p:cNvPr id="12982" name="Google Shape;12982;p65"/>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3" name="Google Shape;12983;p65"/>
            <p:cNvGrpSpPr/>
            <p:nvPr/>
          </p:nvGrpSpPr>
          <p:grpSpPr>
            <a:xfrm>
              <a:off x="6520582" y="2079003"/>
              <a:ext cx="307811" cy="348706"/>
              <a:chOff x="-60218325" y="2304850"/>
              <a:chExt cx="279625" cy="316775"/>
            </a:xfrm>
          </p:grpSpPr>
          <p:sp>
            <p:nvSpPr>
              <p:cNvPr id="12984" name="Google Shape;12984;p65"/>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65"/>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65"/>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65"/>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65"/>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65"/>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65"/>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91" name="Google Shape;12991;p65"/>
          <p:cNvGrpSpPr/>
          <p:nvPr/>
        </p:nvGrpSpPr>
        <p:grpSpPr>
          <a:xfrm>
            <a:off x="3094149" y="3837707"/>
            <a:ext cx="310690" cy="368987"/>
            <a:chOff x="-60232500" y="2671225"/>
            <a:chExt cx="268600" cy="319000"/>
          </a:xfrm>
        </p:grpSpPr>
        <p:sp>
          <p:nvSpPr>
            <p:cNvPr id="12992" name="Google Shape;12992;p65"/>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65"/>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4" name="Google Shape;12994;p65"/>
          <p:cNvGrpSpPr/>
          <p:nvPr/>
        </p:nvGrpSpPr>
        <p:grpSpPr>
          <a:xfrm>
            <a:off x="2179643" y="4286341"/>
            <a:ext cx="365373" cy="368987"/>
            <a:chOff x="-59100700" y="1911950"/>
            <a:chExt cx="315875" cy="319000"/>
          </a:xfrm>
        </p:grpSpPr>
        <p:sp>
          <p:nvSpPr>
            <p:cNvPr id="12995" name="Google Shape;12995;p65"/>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65"/>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65"/>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65"/>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65"/>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65"/>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65"/>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65"/>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65"/>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65"/>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65"/>
          <p:cNvGrpSpPr/>
          <p:nvPr/>
        </p:nvGrpSpPr>
        <p:grpSpPr>
          <a:xfrm>
            <a:off x="2621810" y="1541821"/>
            <a:ext cx="379918" cy="366038"/>
            <a:chOff x="-63665750" y="1914325"/>
            <a:chExt cx="328450" cy="316450"/>
          </a:xfrm>
        </p:grpSpPr>
        <p:sp>
          <p:nvSpPr>
            <p:cNvPr id="13006" name="Google Shape;13006;p65"/>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65"/>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8" name="Google Shape;13008;p65"/>
          <p:cNvGrpSpPr/>
          <p:nvPr/>
        </p:nvGrpSpPr>
        <p:grpSpPr>
          <a:xfrm>
            <a:off x="2626814" y="2020865"/>
            <a:ext cx="369913" cy="368554"/>
            <a:chOff x="-63666550" y="2278975"/>
            <a:chExt cx="319800" cy="318625"/>
          </a:xfrm>
        </p:grpSpPr>
        <p:sp>
          <p:nvSpPr>
            <p:cNvPr id="13009" name="Google Shape;13009;p65"/>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65"/>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1" name="Google Shape;13011;p65"/>
          <p:cNvGrpSpPr/>
          <p:nvPr/>
        </p:nvGrpSpPr>
        <p:grpSpPr>
          <a:xfrm>
            <a:off x="2624081" y="2486890"/>
            <a:ext cx="375378" cy="367397"/>
            <a:chOff x="-63669700" y="2646600"/>
            <a:chExt cx="324525" cy="317625"/>
          </a:xfrm>
        </p:grpSpPr>
        <p:sp>
          <p:nvSpPr>
            <p:cNvPr id="13012" name="Google Shape;13012;p65"/>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65"/>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4" name="Google Shape;13014;p65"/>
          <p:cNvGrpSpPr/>
          <p:nvPr/>
        </p:nvGrpSpPr>
        <p:grpSpPr>
          <a:xfrm>
            <a:off x="1286361" y="2960218"/>
            <a:ext cx="366269" cy="366732"/>
            <a:chOff x="-61784125" y="1931250"/>
            <a:chExt cx="316650" cy="317050"/>
          </a:xfrm>
        </p:grpSpPr>
        <p:sp>
          <p:nvSpPr>
            <p:cNvPr id="13015" name="Google Shape;13015;p65"/>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65"/>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65"/>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65"/>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9" name="Google Shape;13019;p65"/>
          <p:cNvGrpSpPr/>
          <p:nvPr/>
        </p:nvGrpSpPr>
        <p:grpSpPr>
          <a:xfrm>
            <a:off x="1286360" y="3396465"/>
            <a:ext cx="366269" cy="366269"/>
            <a:chOff x="-61783350" y="2297100"/>
            <a:chExt cx="316650" cy="316650"/>
          </a:xfrm>
        </p:grpSpPr>
        <p:sp>
          <p:nvSpPr>
            <p:cNvPr id="13020" name="Google Shape;13020;p65"/>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65"/>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2" name="Google Shape;13022;p65"/>
          <p:cNvGrpSpPr/>
          <p:nvPr/>
        </p:nvGrpSpPr>
        <p:grpSpPr>
          <a:xfrm>
            <a:off x="1286360" y="3837548"/>
            <a:ext cx="366269" cy="369305"/>
            <a:chOff x="-61782550" y="2664925"/>
            <a:chExt cx="316650" cy="319275"/>
          </a:xfrm>
        </p:grpSpPr>
        <p:sp>
          <p:nvSpPr>
            <p:cNvPr id="13023" name="Google Shape;13023;p65"/>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65"/>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65"/>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65"/>
          <p:cNvGrpSpPr/>
          <p:nvPr/>
        </p:nvGrpSpPr>
        <p:grpSpPr>
          <a:xfrm>
            <a:off x="3508137" y="2968936"/>
            <a:ext cx="367165" cy="349294"/>
            <a:chOff x="-59889100" y="1945025"/>
            <a:chExt cx="317425" cy="301975"/>
          </a:xfrm>
        </p:grpSpPr>
        <p:sp>
          <p:nvSpPr>
            <p:cNvPr id="13027" name="Google Shape;13027;p65"/>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65"/>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65"/>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65"/>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1" name="Google Shape;13031;p65"/>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32" name="Google Shape;13032;p65"/>
          <p:cNvGrpSpPr/>
          <p:nvPr/>
        </p:nvGrpSpPr>
        <p:grpSpPr>
          <a:xfrm>
            <a:off x="3507226" y="3839471"/>
            <a:ext cx="368987" cy="365459"/>
            <a:chOff x="-59889100" y="2671925"/>
            <a:chExt cx="319000" cy="315950"/>
          </a:xfrm>
        </p:grpSpPr>
        <p:sp>
          <p:nvSpPr>
            <p:cNvPr id="13033" name="Google Shape;13033;p65"/>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65"/>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65"/>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65"/>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7" name="Google Shape;13037;p65"/>
          <p:cNvGrpSpPr/>
          <p:nvPr/>
        </p:nvGrpSpPr>
        <p:grpSpPr>
          <a:xfrm>
            <a:off x="2620204" y="4281976"/>
            <a:ext cx="367165" cy="366269"/>
            <a:chOff x="-59092025" y="2296300"/>
            <a:chExt cx="317425" cy="316650"/>
          </a:xfrm>
        </p:grpSpPr>
        <p:sp>
          <p:nvSpPr>
            <p:cNvPr id="13038" name="Google Shape;13038;p65"/>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65"/>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0" name="Google Shape;13040;p65"/>
          <p:cNvGrpSpPr/>
          <p:nvPr/>
        </p:nvGrpSpPr>
        <p:grpSpPr>
          <a:xfrm>
            <a:off x="4865611" y="1532895"/>
            <a:ext cx="353174" cy="347599"/>
            <a:chOff x="683125" y="1955275"/>
            <a:chExt cx="299325" cy="294600"/>
          </a:xfrm>
        </p:grpSpPr>
        <p:sp>
          <p:nvSpPr>
            <p:cNvPr id="13041" name="Google Shape;13041;p65"/>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65"/>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65"/>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65"/>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5" name="Google Shape;13045;p65"/>
          <p:cNvGrpSpPr/>
          <p:nvPr/>
        </p:nvGrpSpPr>
        <p:grpSpPr>
          <a:xfrm>
            <a:off x="4866541" y="1983453"/>
            <a:ext cx="351315" cy="349486"/>
            <a:chOff x="685475" y="2318350"/>
            <a:chExt cx="297750" cy="296200"/>
          </a:xfrm>
        </p:grpSpPr>
        <p:sp>
          <p:nvSpPr>
            <p:cNvPr id="13046" name="Google Shape;13046;p65"/>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65"/>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65"/>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49" name="Google Shape;13049;p65"/>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50" name="Google Shape;13050;p65"/>
          <p:cNvGrpSpPr/>
          <p:nvPr/>
        </p:nvGrpSpPr>
        <p:grpSpPr>
          <a:xfrm>
            <a:off x="7094699" y="1532659"/>
            <a:ext cx="309517" cy="348071"/>
            <a:chOff x="2523000" y="1954875"/>
            <a:chExt cx="262325" cy="295000"/>
          </a:xfrm>
        </p:grpSpPr>
        <p:sp>
          <p:nvSpPr>
            <p:cNvPr id="13051" name="Google Shape;13051;p65"/>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65"/>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65"/>
          <p:cNvGrpSpPr/>
          <p:nvPr/>
        </p:nvGrpSpPr>
        <p:grpSpPr>
          <a:xfrm>
            <a:off x="7073800" y="1983925"/>
            <a:ext cx="351315" cy="348542"/>
            <a:chOff x="2508825" y="2318350"/>
            <a:chExt cx="297750" cy="295400"/>
          </a:xfrm>
        </p:grpSpPr>
        <p:sp>
          <p:nvSpPr>
            <p:cNvPr id="13054" name="Google Shape;13054;p65"/>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65"/>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6" name="Google Shape;13056;p65"/>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57" name="Google Shape;13057;p65"/>
          <p:cNvGrpSpPr/>
          <p:nvPr/>
        </p:nvGrpSpPr>
        <p:grpSpPr>
          <a:xfrm>
            <a:off x="5747373" y="2897978"/>
            <a:ext cx="347599" cy="348513"/>
            <a:chOff x="4321150" y="1946600"/>
            <a:chExt cx="294600" cy="295375"/>
          </a:xfrm>
        </p:grpSpPr>
        <p:sp>
          <p:nvSpPr>
            <p:cNvPr id="13058" name="Google Shape;13058;p65"/>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65"/>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65"/>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1" name="Google Shape;13061;p65"/>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65"/>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65"/>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65"/>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65" name="Google Shape;13065;p65"/>
          <p:cNvGrpSpPr/>
          <p:nvPr/>
        </p:nvGrpSpPr>
        <p:grpSpPr>
          <a:xfrm>
            <a:off x="5309921" y="1983925"/>
            <a:ext cx="352230" cy="348542"/>
            <a:chOff x="1049375" y="2318350"/>
            <a:chExt cx="298525" cy="295400"/>
          </a:xfrm>
        </p:grpSpPr>
        <p:sp>
          <p:nvSpPr>
            <p:cNvPr id="13066" name="Google Shape;13066;p65"/>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65"/>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65"/>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65"/>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0" name="Google Shape;13070;p65"/>
          <p:cNvGrpSpPr/>
          <p:nvPr/>
        </p:nvGrpSpPr>
        <p:grpSpPr>
          <a:xfrm>
            <a:off x="5310393" y="2424376"/>
            <a:ext cx="351286" cy="351286"/>
            <a:chOff x="1049375" y="2680675"/>
            <a:chExt cx="297725" cy="297725"/>
          </a:xfrm>
        </p:grpSpPr>
        <p:sp>
          <p:nvSpPr>
            <p:cNvPr id="13071" name="Google Shape;13071;p65"/>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65"/>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3" name="Google Shape;13073;p65"/>
          <p:cNvGrpSpPr/>
          <p:nvPr/>
        </p:nvGrpSpPr>
        <p:grpSpPr>
          <a:xfrm>
            <a:off x="7523845" y="1532423"/>
            <a:ext cx="348513" cy="348542"/>
            <a:chOff x="2872725" y="1954475"/>
            <a:chExt cx="295375" cy="295400"/>
          </a:xfrm>
        </p:grpSpPr>
        <p:sp>
          <p:nvSpPr>
            <p:cNvPr id="13074" name="Google Shape;13074;p65"/>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65"/>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65"/>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7" name="Google Shape;13077;p65"/>
          <p:cNvGrpSpPr/>
          <p:nvPr/>
        </p:nvGrpSpPr>
        <p:grpSpPr>
          <a:xfrm>
            <a:off x="7545216" y="1982996"/>
            <a:ext cx="305771" cy="350401"/>
            <a:chOff x="2890050" y="2318350"/>
            <a:chExt cx="259150" cy="296975"/>
          </a:xfrm>
        </p:grpSpPr>
        <p:sp>
          <p:nvSpPr>
            <p:cNvPr id="13078" name="Google Shape;13078;p65"/>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65"/>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0" name="Google Shape;13080;p65"/>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1" name="Google Shape;13081;p65"/>
          <p:cNvGrpSpPr/>
          <p:nvPr/>
        </p:nvGrpSpPr>
        <p:grpSpPr>
          <a:xfrm>
            <a:off x="6187732" y="2898450"/>
            <a:ext cx="347569" cy="347569"/>
            <a:chOff x="4685050" y="1945825"/>
            <a:chExt cx="294575" cy="294575"/>
          </a:xfrm>
        </p:grpSpPr>
        <p:sp>
          <p:nvSpPr>
            <p:cNvPr id="13082" name="Google Shape;13082;p65"/>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65"/>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65"/>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65"/>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65"/>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7" name="Google Shape;13087;p65"/>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65"/>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9" name="Google Shape;13089;p65"/>
          <p:cNvGrpSpPr/>
          <p:nvPr/>
        </p:nvGrpSpPr>
        <p:grpSpPr>
          <a:xfrm>
            <a:off x="7958004" y="3387425"/>
            <a:ext cx="348513" cy="347599"/>
            <a:chOff x="6131900" y="2301825"/>
            <a:chExt cx="295375" cy="294600"/>
          </a:xfrm>
        </p:grpSpPr>
        <p:sp>
          <p:nvSpPr>
            <p:cNvPr id="13090" name="Google Shape;13090;p65"/>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65"/>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65"/>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65"/>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4" name="Google Shape;13094;p65"/>
          <p:cNvGrpSpPr/>
          <p:nvPr/>
        </p:nvGrpSpPr>
        <p:grpSpPr>
          <a:xfrm>
            <a:off x="5753997" y="1531966"/>
            <a:ext cx="351315" cy="349457"/>
            <a:chOff x="1412450" y="1954475"/>
            <a:chExt cx="297750" cy="296175"/>
          </a:xfrm>
        </p:grpSpPr>
        <p:sp>
          <p:nvSpPr>
            <p:cNvPr id="13095" name="Google Shape;13095;p65"/>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65"/>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7" name="Google Shape;13097;p65"/>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8" name="Google Shape;13098;p65"/>
          <p:cNvGrpSpPr/>
          <p:nvPr/>
        </p:nvGrpSpPr>
        <p:grpSpPr>
          <a:xfrm>
            <a:off x="5753997" y="2424494"/>
            <a:ext cx="351315" cy="351050"/>
            <a:chOff x="1413250" y="2680675"/>
            <a:chExt cx="297750" cy="297525"/>
          </a:xfrm>
        </p:grpSpPr>
        <p:sp>
          <p:nvSpPr>
            <p:cNvPr id="13099" name="Google Shape;13099;p65"/>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65"/>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65"/>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65"/>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03" name="Google Shape;13103;p65"/>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65"/>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65"/>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06" name="Google Shape;13106;p65"/>
          <p:cNvGrpSpPr/>
          <p:nvPr/>
        </p:nvGrpSpPr>
        <p:grpSpPr>
          <a:xfrm>
            <a:off x="6630407" y="2898111"/>
            <a:ext cx="350371" cy="348247"/>
            <a:chOff x="5045775" y="1946400"/>
            <a:chExt cx="296950" cy="295150"/>
          </a:xfrm>
        </p:grpSpPr>
        <p:sp>
          <p:nvSpPr>
            <p:cNvPr id="13107" name="Google Shape;13107;p65"/>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65"/>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9" name="Google Shape;13109;p65"/>
          <p:cNvGrpSpPr/>
          <p:nvPr/>
        </p:nvGrpSpPr>
        <p:grpSpPr>
          <a:xfrm>
            <a:off x="6629006" y="3406938"/>
            <a:ext cx="353174" cy="308573"/>
            <a:chOff x="5046550" y="2327025"/>
            <a:chExt cx="299325" cy="261525"/>
          </a:xfrm>
        </p:grpSpPr>
        <p:sp>
          <p:nvSpPr>
            <p:cNvPr id="13110" name="Google Shape;13110;p65"/>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65"/>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65"/>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3" name="Google Shape;13113;p65"/>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4" name="Google Shape;13114;p65"/>
          <p:cNvGrpSpPr/>
          <p:nvPr/>
        </p:nvGrpSpPr>
        <p:grpSpPr>
          <a:xfrm>
            <a:off x="7956604" y="3836276"/>
            <a:ext cx="351315" cy="348513"/>
            <a:chOff x="6167350" y="2672800"/>
            <a:chExt cx="297750" cy="295375"/>
          </a:xfrm>
        </p:grpSpPr>
        <p:sp>
          <p:nvSpPr>
            <p:cNvPr id="13115" name="Google Shape;13115;p65"/>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65"/>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65"/>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65"/>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65"/>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0" name="Google Shape;13120;p65"/>
          <p:cNvGrpSpPr/>
          <p:nvPr/>
        </p:nvGrpSpPr>
        <p:grpSpPr>
          <a:xfrm>
            <a:off x="6197601" y="1531509"/>
            <a:ext cx="347599" cy="350371"/>
            <a:chOff x="1777925" y="1953700"/>
            <a:chExt cx="294600" cy="296950"/>
          </a:xfrm>
        </p:grpSpPr>
        <p:sp>
          <p:nvSpPr>
            <p:cNvPr id="13121" name="Google Shape;13121;p65"/>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65"/>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65"/>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65"/>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5" name="Google Shape;13125;p65"/>
          <p:cNvGrpSpPr/>
          <p:nvPr/>
        </p:nvGrpSpPr>
        <p:grpSpPr>
          <a:xfrm>
            <a:off x="6213411" y="1984397"/>
            <a:ext cx="315977" cy="347599"/>
            <a:chOff x="1790525" y="2319150"/>
            <a:chExt cx="267800" cy="294600"/>
          </a:xfrm>
        </p:grpSpPr>
        <p:sp>
          <p:nvSpPr>
            <p:cNvPr id="13126" name="Google Shape;13126;p65"/>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65"/>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8" name="Google Shape;13128;p65"/>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9" name="Google Shape;13129;p65"/>
          <p:cNvGrpSpPr/>
          <p:nvPr/>
        </p:nvGrpSpPr>
        <p:grpSpPr>
          <a:xfrm>
            <a:off x="4866386" y="2897963"/>
            <a:ext cx="349457" cy="348542"/>
            <a:chOff x="3599700" y="1954475"/>
            <a:chExt cx="296175" cy="295400"/>
          </a:xfrm>
        </p:grpSpPr>
        <p:sp>
          <p:nvSpPr>
            <p:cNvPr id="13130" name="Google Shape;13130;p65"/>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65"/>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65"/>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3" name="Google Shape;13133;p65"/>
          <p:cNvGrpSpPr/>
          <p:nvPr/>
        </p:nvGrpSpPr>
        <p:grpSpPr>
          <a:xfrm>
            <a:off x="4867316" y="3387426"/>
            <a:ext cx="347599" cy="347599"/>
            <a:chOff x="3601275" y="2319150"/>
            <a:chExt cx="294600" cy="294600"/>
          </a:xfrm>
        </p:grpSpPr>
        <p:sp>
          <p:nvSpPr>
            <p:cNvPr id="13134" name="Google Shape;13134;p65"/>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65"/>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6" name="Google Shape;13136;p65"/>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7" name="Google Shape;13137;p65"/>
          <p:cNvGrpSpPr/>
          <p:nvPr/>
        </p:nvGrpSpPr>
        <p:grpSpPr>
          <a:xfrm>
            <a:off x="7087019" y="2897521"/>
            <a:ext cx="328071" cy="349427"/>
            <a:chOff x="5421475" y="1945825"/>
            <a:chExt cx="278050" cy="296150"/>
          </a:xfrm>
        </p:grpSpPr>
        <p:sp>
          <p:nvSpPr>
            <p:cNvPr id="13138" name="Google Shape;13138;p65"/>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65"/>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65"/>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65"/>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65"/>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65"/>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65"/>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65"/>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6" name="Google Shape;13146;p65"/>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47" name="Google Shape;13147;p65"/>
          <p:cNvGrpSpPr/>
          <p:nvPr/>
        </p:nvGrpSpPr>
        <p:grpSpPr>
          <a:xfrm>
            <a:off x="7075869" y="3898073"/>
            <a:ext cx="350371" cy="224918"/>
            <a:chOff x="5411225" y="2726350"/>
            <a:chExt cx="296950" cy="190625"/>
          </a:xfrm>
        </p:grpSpPr>
        <p:sp>
          <p:nvSpPr>
            <p:cNvPr id="13148" name="Google Shape;13148;p65"/>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65"/>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0" name="Google Shape;13150;p65"/>
          <p:cNvGrpSpPr/>
          <p:nvPr/>
        </p:nvGrpSpPr>
        <p:grpSpPr>
          <a:xfrm>
            <a:off x="6185904" y="4287346"/>
            <a:ext cx="351286" cy="326390"/>
            <a:chOff x="6524150" y="1938725"/>
            <a:chExt cx="297725" cy="276625"/>
          </a:xfrm>
        </p:grpSpPr>
        <p:sp>
          <p:nvSpPr>
            <p:cNvPr id="13151" name="Google Shape;13151;p65"/>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65"/>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65"/>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65"/>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5" name="Google Shape;13155;p65"/>
          <p:cNvGrpSpPr/>
          <p:nvPr/>
        </p:nvGrpSpPr>
        <p:grpSpPr>
          <a:xfrm>
            <a:off x="6637536" y="1531966"/>
            <a:ext cx="350401" cy="349457"/>
            <a:chOff x="2141000" y="1954475"/>
            <a:chExt cx="296975" cy="296175"/>
          </a:xfrm>
        </p:grpSpPr>
        <p:sp>
          <p:nvSpPr>
            <p:cNvPr id="13156" name="Google Shape;13156;p65"/>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65"/>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65"/>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65"/>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0" name="Google Shape;13160;p65"/>
          <p:cNvGrpSpPr/>
          <p:nvPr/>
        </p:nvGrpSpPr>
        <p:grpSpPr>
          <a:xfrm>
            <a:off x="6631047" y="1983807"/>
            <a:ext cx="363380" cy="348778"/>
            <a:chOff x="2140225" y="2318650"/>
            <a:chExt cx="307975" cy="295600"/>
          </a:xfrm>
        </p:grpSpPr>
        <p:sp>
          <p:nvSpPr>
            <p:cNvPr id="13161" name="Google Shape;13161;p65"/>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65"/>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3" name="Google Shape;13163;p65"/>
          <p:cNvGrpSpPr/>
          <p:nvPr/>
        </p:nvGrpSpPr>
        <p:grpSpPr>
          <a:xfrm>
            <a:off x="6636607" y="2425305"/>
            <a:ext cx="352259" cy="349427"/>
            <a:chOff x="2139425" y="2682250"/>
            <a:chExt cx="298550" cy="296150"/>
          </a:xfrm>
        </p:grpSpPr>
        <p:sp>
          <p:nvSpPr>
            <p:cNvPr id="13164" name="Google Shape;13164;p65"/>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65"/>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65"/>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65"/>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8" name="Google Shape;13168;p65"/>
          <p:cNvGrpSpPr/>
          <p:nvPr/>
        </p:nvGrpSpPr>
        <p:grpSpPr>
          <a:xfrm>
            <a:off x="5301219" y="2939791"/>
            <a:ext cx="350401" cy="264888"/>
            <a:chOff x="3962775" y="1990700"/>
            <a:chExt cx="296975" cy="224500"/>
          </a:xfrm>
        </p:grpSpPr>
        <p:sp>
          <p:nvSpPr>
            <p:cNvPr id="13169" name="Google Shape;13169;p65"/>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65"/>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65"/>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65"/>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3" name="Google Shape;13173;p65"/>
          <p:cNvGrpSpPr/>
          <p:nvPr/>
        </p:nvGrpSpPr>
        <p:grpSpPr>
          <a:xfrm>
            <a:off x="5301691" y="3386497"/>
            <a:ext cx="349457" cy="349457"/>
            <a:chOff x="3963575" y="2317575"/>
            <a:chExt cx="296175" cy="296175"/>
          </a:xfrm>
        </p:grpSpPr>
        <p:sp>
          <p:nvSpPr>
            <p:cNvPr id="13174" name="Google Shape;13174;p65"/>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65"/>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65"/>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65"/>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65"/>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65"/>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65"/>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65"/>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65"/>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65"/>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65"/>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65"/>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65"/>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65"/>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65"/>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65"/>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0" name="Google Shape;13190;p65"/>
          <p:cNvGrpSpPr/>
          <p:nvPr/>
        </p:nvGrpSpPr>
        <p:grpSpPr>
          <a:xfrm>
            <a:off x="5301691" y="3836276"/>
            <a:ext cx="349457" cy="348513"/>
            <a:chOff x="3962775" y="2683025"/>
            <a:chExt cx="296175" cy="295375"/>
          </a:xfrm>
        </p:grpSpPr>
        <p:sp>
          <p:nvSpPr>
            <p:cNvPr id="13191" name="Google Shape;13191;p65"/>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65"/>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65"/>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94" name="Google Shape;13194;p65"/>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95" name="Google Shape;13195;p65"/>
          <p:cNvGrpSpPr/>
          <p:nvPr/>
        </p:nvGrpSpPr>
        <p:grpSpPr>
          <a:xfrm>
            <a:off x="7516228" y="3386968"/>
            <a:ext cx="348513" cy="348513"/>
            <a:chOff x="5775900" y="2308125"/>
            <a:chExt cx="295375" cy="295375"/>
          </a:xfrm>
        </p:grpSpPr>
        <p:sp>
          <p:nvSpPr>
            <p:cNvPr id="13196" name="Google Shape;13196;p65"/>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65"/>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65"/>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65"/>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65"/>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1" name="Google Shape;13201;p65"/>
          <p:cNvGrpSpPr/>
          <p:nvPr/>
        </p:nvGrpSpPr>
        <p:grpSpPr>
          <a:xfrm>
            <a:off x="7537142" y="3835804"/>
            <a:ext cx="306686" cy="349457"/>
            <a:chOff x="5794025" y="2673575"/>
            <a:chExt cx="259925" cy="296175"/>
          </a:xfrm>
        </p:grpSpPr>
        <p:sp>
          <p:nvSpPr>
            <p:cNvPr id="13202" name="Google Shape;13202;p65"/>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65"/>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4" name="Google Shape;13204;p65"/>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 name="Shape 236"/>
        <p:cNvGrpSpPr/>
        <p:nvPr/>
      </p:nvGrpSpPr>
      <p:grpSpPr>
        <a:xfrm>
          <a:off x="0" y="0"/>
          <a:ext cx="0" cy="0"/>
          <a:chOff x="0" y="0"/>
          <a:chExt cx="0" cy="0"/>
        </a:xfrm>
      </p:grpSpPr>
      <p:sp>
        <p:nvSpPr>
          <p:cNvPr id="237" name="Google Shape;237;p30"/>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AGENDA</a:t>
            </a:r>
            <a:endParaRPr/>
          </a:p>
        </p:txBody>
      </p:sp>
      <p:sp>
        <p:nvSpPr>
          <p:cNvPr id="238" name="Google Shape;238;p30"/>
          <p:cNvSpPr txBox="1"/>
          <p:nvPr>
            <p:ph idx="1" type="subTitle"/>
          </p:nvPr>
        </p:nvSpPr>
        <p:spPr>
          <a:xfrm>
            <a:off x="1307100" y="1951739"/>
            <a:ext cx="2099700" cy="732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describe the topic of the section right here</a:t>
            </a:r>
            <a:endParaRPr/>
          </a:p>
        </p:txBody>
      </p:sp>
      <p:sp>
        <p:nvSpPr>
          <p:cNvPr id="239" name="Google Shape;239;p30"/>
          <p:cNvSpPr txBox="1"/>
          <p:nvPr>
            <p:ph idx="2" type="subTitle"/>
          </p:nvPr>
        </p:nvSpPr>
        <p:spPr>
          <a:xfrm>
            <a:off x="1307100" y="3388825"/>
            <a:ext cx="2099700" cy="728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describe the topic of the section right here</a:t>
            </a:r>
            <a:endParaRPr/>
          </a:p>
        </p:txBody>
      </p:sp>
      <p:sp>
        <p:nvSpPr>
          <p:cNvPr id="240" name="Google Shape;240;p30"/>
          <p:cNvSpPr txBox="1"/>
          <p:nvPr>
            <p:ph idx="3" type="subTitle"/>
          </p:nvPr>
        </p:nvSpPr>
        <p:spPr>
          <a:xfrm>
            <a:off x="5737150" y="1947729"/>
            <a:ext cx="2099700" cy="73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right here</a:t>
            </a:r>
            <a:endParaRPr/>
          </a:p>
        </p:txBody>
      </p:sp>
      <p:sp>
        <p:nvSpPr>
          <p:cNvPr id="241" name="Google Shape;241;p30"/>
          <p:cNvSpPr txBox="1"/>
          <p:nvPr>
            <p:ph idx="4" type="subTitle"/>
          </p:nvPr>
        </p:nvSpPr>
        <p:spPr>
          <a:xfrm>
            <a:off x="1307096" y="1564150"/>
            <a:ext cx="2099700" cy="386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Project Schedule</a:t>
            </a:r>
            <a:endParaRPr/>
          </a:p>
        </p:txBody>
      </p:sp>
      <p:sp>
        <p:nvSpPr>
          <p:cNvPr id="242" name="Google Shape;242;p30"/>
          <p:cNvSpPr txBox="1"/>
          <p:nvPr>
            <p:ph idx="5" type="subTitle"/>
          </p:nvPr>
        </p:nvSpPr>
        <p:spPr>
          <a:xfrm>
            <a:off x="1307096" y="3002125"/>
            <a:ext cx="2099700" cy="386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Status Report</a:t>
            </a:r>
            <a:endParaRPr/>
          </a:p>
        </p:txBody>
      </p:sp>
      <p:sp>
        <p:nvSpPr>
          <p:cNvPr id="243" name="Google Shape;243;p30"/>
          <p:cNvSpPr txBox="1"/>
          <p:nvPr>
            <p:ph idx="6" type="subTitle"/>
          </p:nvPr>
        </p:nvSpPr>
        <p:spPr>
          <a:xfrm>
            <a:off x="5737146" y="1561013"/>
            <a:ext cx="20997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Project Timeline</a:t>
            </a:r>
            <a:endParaRPr/>
          </a:p>
        </p:txBody>
      </p:sp>
      <p:sp>
        <p:nvSpPr>
          <p:cNvPr id="244" name="Google Shape;244;p30"/>
          <p:cNvSpPr txBox="1"/>
          <p:nvPr>
            <p:ph idx="7" type="subTitle"/>
          </p:nvPr>
        </p:nvSpPr>
        <p:spPr>
          <a:xfrm>
            <a:off x="5737150" y="3392813"/>
            <a:ext cx="2099700" cy="72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right here</a:t>
            </a:r>
            <a:endParaRPr/>
          </a:p>
        </p:txBody>
      </p:sp>
      <p:sp>
        <p:nvSpPr>
          <p:cNvPr id="245" name="Google Shape;245;p30"/>
          <p:cNvSpPr txBox="1"/>
          <p:nvPr>
            <p:ph idx="8" type="subTitle"/>
          </p:nvPr>
        </p:nvSpPr>
        <p:spPr>
          <a:xfrm>
            <a:off x="5737146" y="3005263"/>
            <a:ext cx="20997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Upcoming Report</a:t>
            </a:r>
            <a:endParaRPr/>
          </a:p>
        </p:txBody>
      </p:sp>
      <p:sp>
        <p:nvSpPr>
          <p:cNvPr id="246" name="Google Shape;246;p30"/>
          <p:cNvSpPr/>
          <p:nvPr/>
        </p:nvSpPr>
        <p:spPr>
          <a:xfrm>
            <a:off x="3522125" y="1860875"/>
            <a:ext cx="2099700" cy="19602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0"/>
          <p:cNvSpPr txBox="1"/>
          <p:nvPr>
            <p:ph idx="9" type="title"/>
          </p:nvPr>
        </p:nvSpPr>
        <p:spPr>
          <a:xfrm>
            <a:off x="3667875" y="1955050"/>
            <a:ext cx="828000" cy="88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48" name="Google Shape;248;p30"/>
          <p:cNvSpPr txBox="1"/>
          <p:nvPr>
            <p:ph idx="13" type="title"/>
          </p:nvPr>
        </p:nvSpPr>
        <p:spPr>
          <a:xfrm>
            <a:off x="3667875" y="2840975"/>
            <a:ext cx="828000" cy="88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49" name="Google Shape;249;p30"/>
          <p:cNvSpPr txBox="1"/>
          <p:nvPr>
            <p:ph idx="14" type="title"/>
          </p:nvPr>
        </p:nvSpPr>
        <p:spPr>
          <a:xfrm>
            <a:off x="4648200" y="2840975"/>
            <a:ext cx="828000" cy="88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50" name="Google Shape;250;p30"/>
          <p:cNvSpPr txBox="1"/>
          <p:nvPr>
            <p:ph idx="15" type="title"/>
          </p:nvPr>
        </p:nvSpPr>
        <p:spPr>
          <a:xfrm>
            <a:off x="4648200" y="1955050"/>
            <a:ext cx="828000" cy="88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cxnSp>
        <p:nvCxnSpPr>
          <p:cNvPr id="251" name="Google Shape;251;p30"/>
          <p:cNvCxnSpPr/>
          <p:nvPr/>
        </p:nvCxnSpPr>
        <p:spPr>
          <a:xfrm>
            <a:off x="3522150" y="2840975"/>
            <a:ext cx="2099700" cy="0"/>
          </a:xfrm>
          <a:prstGeom prst="straightConnector1">
            <a:avLst/>
          </a:prstGeom>
          <a:noFill/>
          <a:ln cap="flat" cmpd="sng" w="19050">
            <a:solidFill>
              <a:schemeClr val="dk1"/>
            </a:solidFill>
            <a:prstDash val="solid"/>
            <a:round/>
            <a:headEnd len="med" w="med" type="none"/>
            <a:tailEnd len="med" w="med" type="none"/>
          </a:ln>
        </p:spPr>
      </p:cxnSp>
      <p:cxnSp>
        <p:nvCxnSpPr>
          <p:cNvPr id="252" name="Google Shape;252;p30"/>
          <p:cNvCxnSpPr>
            <a:stCxn id="246" idx="2"/>
          </p:cNvCxnSpPr>
          <p:nvPr/>
        </p:nvCxnSpPr>
        <p:spPr>
          <a:xfrm flipH="1" rot="10800000">
            <a:off x="4571975" y="1870475"/>
            <a:ext cx="28500" cy="195060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208" name="Shape 13208"/>
        <p:cNvGrpSpPr/>
        <p:nvPr/>
      </p:nvGrpSpPr>
      <p:grpSpPr>
        <a:xfrm>
          <a:off x="0" y="0"/>
          <a:ext cx="0" cy="0"/>
          <a:chOff x="0" y="0"/>
          <a:chExt cx="0" cy="0"/>
        </a:xfrm>
      </p:grpSpPr>
      <p:sp>
        <p:nvSpPr>
          <p:cNvPr id="13209" name="Google Shape;13209;p6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10" name="Google Shape;13210;p6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211" name="Google Shape;13211;p66"/>
          <p:cNvGrpSpPr/>
          <p:nvPr/>
        </p:nvGrpSpPr>
        <p:grpSpPr>
          <a:xfrm>
            <a:off x="882957" y="1534450"/>
            <a:ext cx="292442" cy="355741"/>
            <a:chOff x="-35830350" y="1912725"/>
            <a:chExt cx="241050" cy="293225"/>
          </a:xfrm>
        </p:grpSpPr>
        <p:sp>
          <p:nvSpPr>
            <p:cNvPr id="13212" name="Google Shape;13212;p66"/>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66"/>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4" name="Google Shape;13214;p66"/>
          <p:cNvGrpSpPr/>
          <p:nvPr/>
        </p:nvGrpSpPr>
        <p:grpSpPr>
          <a:xfrm>
            <a:off x="851444" y="1994048"/>
            <a:ext cx="355468" cy="353587"/>
            <a:chOff x="-35854750" y="2272675"/>
            <a:chExt cx="293000" cy="291450"/>
          </a:xfrm>
        </p:grpSpPr>
        <p:sp>
          <p:nvSpPr>
            <p:cNvPr id="13215" name="Google Shape;13215;p66"/>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66"/>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66"/>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8" name="Google Shape;13218;p66"/>
          <p:cNvGrpSpPr/>
          <p:nvPr/>
        </p:nvGrpSpPr>
        <p:grpSpPr>
          <a:xfrm>
            <a:off x="850958" y="2448634"/>
            <a:ext cx="356438" cy="354558"/>
            <a:chOff x="-35853975" y="2631825"/>
            <a:chExt cx="293800" cy="292250"/>
          </a:xfrm>
        </p:grpSpPr>
        <p:sp>
          <p:nvSpPr>
            <p:cNvPr id="13219" name="Google Shape;13219;p66"/>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66"/>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66"/>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66"/>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66"/>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4" name="Google Shape;13224;p66"/>
          <p:cNvGrpSpPr/>
          <p:nvPr/>
        </p:nvGrpSpPr>
        <p:grpSpPr>
          <a:xfrm>
            <a:off x="3089562" y="1535527"/>
            <a:ext cx="353587" cy="353587"/>
            <a:chOff x="-34032200" y="1916675"/>
            <a:chExt cx="291450" cy="291450"/>
          </a:xfrm>
        </p:grpSpPr>
        <p:sp>
          <p:nvSpPr>
            <p:cNvPr id="13225" name="Google Shape;13225;p66"/>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66"/>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66"/>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66"/>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9" name="Google Shape;13229;p66"/>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0" name="Google Shape;13230;p66"/>
          <p:cNvGrpSpPr/>
          <p:nvPr/>
        </p:nvGrpSpPr>
        <p:grpSpPr>
          <a:xfrm>
            <a:off x="3089092" y="2448634"/>
            <a:ext cx="354527" cy="354558"/>
            <a:chOff x="-34032200" y="2634975"/>
            <a:chExt cx="292225" cy="292250"/>
          </a:xfrm>
        </p:grpSpPr>
        <p:sp>
          <p:nvSpPr>
            <p:cNvPr id="13231" name="Google Shape;13231;p66"/>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66"/>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66"/>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4" name="Google Shape;13234;p66"/>
          <p:cNvGrpSpPr/>
          <p:nvPr/>
        </p:nvGrpSpPr>
        <p:grpSpPr>
          <a:xfrm>
            <a:off x="1739487" y="2914882"/>
            <a:ext cx="358379" cy="354527"/>
            <a:chOff x="-32245875" y="1938725"/>
            <a:chExt cx="295400" cy="292225"/>
          </a:xfrm>
        </p:grpSpPr>
        <p:sp>
          <p:nvSpPr>
            <p:cNvPr id="13235" name="Google Shape;13235;p66"/>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66"/>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66"/>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8" name="Google Shape;13238;p66"/>
          <p:cNvGrpSpPr/>
          <p:nvPr/>
        </p:nvGrpSpPr>
        <p:grpSpPr>
          <a:xfrm>
            <a:off x="1736150" y="3384280"/>
            <a:ext cx="365052" cy="352162"/>
            <a:chOff x="-32243500" y="2299850"/>
            <a:chExt cx="300900" cy="290275"/>
          </a:xfrm>
        </p:grpSpPr>
        <p:sp>
          <p:nvSpPr>
            <p:cNvPr id="13239" name="Google Shape;13239;p66"/>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66"/>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1" name="Google Shape;13241;p66"/>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2" name="Google Shape;13242;p66"/>
          <p:cNvGrpSpPr/>
          <p:nvPr/>
        </p:nvGrpSpPr>
        <p:grpSpPr>
          <a:xfrm>
            <a:off x="1299432" y="1534571"/>
            <a:ext cx="354527" cy="355498"/>
            <a:chOff x="-35495600" y="1912725"/>
            <a:chExt cx="292225" cy="293025"/>
          </a:xfrm>
        </p:grpSpPr>
        <p:sp>
          <p:nvSpPr>
            <p:cNvPr id="13243" name="Google Shape;13243;p66"/>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66"/>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66"/>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6" name="Google Shape;13246;p66"/>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7" name="Google Shape;13247;p66"/>
          <p:cNvGrpSpPr/>
          <p:nvPr/>
        </p:nvGrpSpPr>
        <p:grpSpPr>
          <a:xfrm>
            <a:off x="1299432" y="2449119"/>
            <a:ext cx="354527" cy="353587"/>
            <a:chOff x="-35495600" y="2631825"/>
            <a:chExt cx="292225" cy="291450"/>
          </a:xfrm>
        </p:grpSpPr>
        <p:sp>
          <p:nvSpPr>
            <p:cNvPr id="13248" name="Google Shape;13248;p66"/>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66"/>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66"/>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66"/>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2" name="Google Shape;13252;p66"/>
          <p:cNvGrpSpPr/>
          <p:nvPr/>
        </p:nvGrpSpPr>
        <p:grpSpPr>
          <a:xfrm>
            <a:off x="3537081" y="1535527"/>
            <a:ext cx="353587" cy="353587"/>
            <a:chOff x="-33673825" y="1916675"/>
            <a:chExt cx="291450" cy="291450"/>
          </a:xfrm>
        </p:grpSpPr>
        <p:sp>
          <p:nvSpPr>
            <p:cNvPr id="13253" name="Google Shape;13253;p66"/>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66"/>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66"/>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66"/>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7" name="Google Shape;13257;p66"/>
          <p:cNvGrpSpPr/>
          <p:nvPr/>
        </p:nvGrpSpPr>
        <p:grpSpPr>
          <a:xfrm>
            <a:off x="3534700" y="1993107"/>
            <a:ext cx="358349" cy="355468"/>
            <a:chOff x="-33676975" y="2275050"/>
            <a:chExt cx="295375" cy="293000"/>
          </a:xfrm>
        </p:grpSpPr>
        <p:sp>
          <p:nvSpPr>
            <p:cNvPr id="13258" name="Google Shape;13258;p66"/>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66"/>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66"/>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1" name="Google Shape;13261;p66"/>
          <p:cNvGrpSpPr/>
          <p:nvPr/>
        </p:nvGrpSpPr>
        <p:grpSpPr>
          <a:xfrm>
            <a:off x="3537081" y="2448406"/>
            <a:ext cx="353587" cy="355013"/>
            <a:chOff x="-33673825" y="2634975"/>
            <a:chExt cx="291450" cy="292625"/>
          </a:xfrm>
        </p:grpSpPr>
        <p:sp>
          <p:nvSpPr>
            <p:cNvPr id="13262" name="Google Shape;13262;p66"/>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66"/>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4" name="Google Shape;13264;p66"/>
          <p:cNvGrpSpPr/>
          <p:nvPr/>
        </p:nvGrpSpPr>
        <p:grpSpPr>
          <a:xfrm>
            <a:off x="2205089" y="2915322"/>
            <a:ext cx="329687" cy="353648"/>
            <a:chOff x="-31874100" y="1939525"/>
            <a:chExt cx="271750" cy="291500"/>
          </a:xfrm>
        </p:grpSpPr>
        <p:sp>
          <p:nvSpPr>
            <p:cNvPr id="13265" name="Google Shape;13265;p66"/>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66"/>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67" name="Google Shape;13267;p66"/>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68" name="Google Shape;13268;p66"/>
          <p:cNvGrpSpPr/>
          <p:nvPr/>
        </p:nvGrpSpPr>
        <p:grpSpPr>
          <a:xfrm>
            <a:off x="2186451" y="3844343"/>
            <a:ext cx="366963" cy="352768"/>
            <a:chOff x="-31889075" y="2658950"/>
            <a:chExt cx="302475" cy="290775"/>
          </a:xfrm>
        </p:grpSpPr>
        <p:sp>
          <p:nvSpPr>
            <p:cNvPr id="13269" name="Google Shape;13269;p66"/>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66"/>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71" name="Google Shape;13271;p66"/>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72" name="Google Shape;13272;p66"/>
          <p:cNvGrpSpPr/>
          <p:nvPr/>
        </p:nvGrpSpPr>
        <p:grpSpPr>
          <a:xfrm>
            <a:off x="1747421" y="1534571"/>
            <a:ext cx="354527" cy="355498"/>
            <a:chOff x="-35136450" y="1912725"/>
            <a:chExt cx="292225" cy="293025"/>
          </a:xfrm>
        </p:grpSpPr>
        <p:sp>
          <p:nvSpPr>
            <p:cNvPr id="13273" name="Google Shape;13273;p66"/>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66"/>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66"/>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6" name="Google Shape;13276;p66"/>
          <p:cNvGrpSpPr/>
          <p:nvPr/>
        </p:nvGrpSpPr>
        <p:grpSpPr>
          <a:xfrm>
            <a:off x="1747891" y="1993790"/>
            <a:ext cx="353587" cy="354103"/>
            <a:chOff x="-35134875" y="2272675"/>
            <a:chExt cx="291450" cy="291875"/>
          </a:xfrm>
        </p:grpSpPr>
        <p:sp>
          <p:nvSpPr>
            <p:cNvPr id="13277" name="Google Shape;13277;p66"/>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66"/>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66"/>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66"/>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1" name="Google Shape;13281;p66"/>
          <p:cNvGrpSpPr/>
          <p:nvPr/>
        </p:nvGrpSpPr>
        <p:grpSpPr>
          <a:xfrm>
            <a:off x="1789458" y="2449119"/>
            <a:ext cx="270453" cy="353587"/>
            <a:chOff x="-35101800" y="2631050"/>
            <a:chExt cx="222925" cy="291450"/>
          </a:xfrm>
        </p:grpSpPr>
        <p:sp>
          <p:nvSpPr>
            <p:cNvPr id="13282" name="Google Shape;13282;p66"/>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66"/>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66"/>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66"/>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6" name="Google Shape;13286;p66"/>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7" name="Google Shape;13287;p66"/>
          <p:cNvGrpSpPr/>
          <p:nvPr/>
        </p:nvGrpSpPr>
        <p:grpSpPr>
          <a:xfrm>
            <a:off x="3977510" y="1993107"/>
            <a:ext cx="353587" cy="355468"/>
            <a:chOff x="-33314675" y="2275050"/>
            <a:chExt cx="291450" cy="293000"/>
          </a:xfrm>
        </p:grpSpPr>
        <p:sp>
          <p:nvSpPr>
            <p:cNvPr id="13288" name="Google Shape;13288;p66"/>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66"/>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66"/>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1" name="Google Shape;13291;p66"/>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2" name="Google Shape;13292;p66"/>
          <p:cNvGrpSpPr/>
          <p:nvPr/>
        </p:nvGrpSpPr>
        <p:grpSpPr>
          <a:xfrm>
            <a:off x="2639701" y="2915367"/>
            <a:ext cx="353587" cy="353557"/>
            <a:chOff x="-31523625" y="1939525"/>
            <a:chExt cx="291450" cy="291425"/>
          </a:xfrm>
        </p:grpSpPr>
        <p:sp>
          <p:nvSpPr>
            <p:cNvPr id="13293" name="Google Shape;13293;p66"/>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66"/>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66"/>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66"/>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66"/>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66"/>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66"/>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66"/>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66"/>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66"/>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66"/>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4" name="Google Shape;13304;p66"/>
          <p:cNvGrpSpPr/>
          <p:nvPr/>
        </p:nvGrpSpPr>
        <p:grpSpPr>
          <a:xfrm>
            <a:off x="2638746" y="3383568"/>
            <a:ext cx="355498" cy="353587"/>
            <a:chOff x="-31523625" y="2298675"/>
            <a:chExt cx="293025" cy="291450"/>
          </a:xfrm>
        </p:grpSpPr>
        <p:sp>
          <p:nvSpPr>
            <p:cNvPr id="13305" name="Google Shape;13305;p66"/>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66"/>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66"/>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8" name="Google Shape;13308;p66"/>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66"/>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0" name="Google Shape;13310;p66"/>
          <p:cNvGrpSpPr/>
          <p:nvPr/>
        </p:nvGrpSpPr>
        <p:grpSpPr>
          <a:xfrm>
            <a:off x="2205934" y="1535542"/>
            <a:ext cx="331598" cy="353557"/>
            <a:chOff x="-34767825" y="1914325"/>
            <a:chExt cx="273325" cy="291425"/>
          </a:xfrm>
        </p:grpSpPr>
        <p:sp>
          <p:nvSpPr>
            <p:cNvPr id="13311" name="Google Shape;13311;p66"/>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66"/>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66"/>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66"/>
          <p:cNvGrpSpPr/>
          <p:nvPr/>
        </p:nvGrpSpPr>
        <p:grpSpPr>
          <a:xfrm>
            <a:off x="2193513" y="1993092"/>
            <a:ext cx="356438" cy="355498"/>
            <a:chOff x="-34778075" y="2272675"/>
            <a:chExt cx="293800" cy="293025"/>
          </a:xfrm>
        </p:grpSpPr>
        <p:sp>
          <p:nvSpPr>
            <p:cNvPr id="13315" name="Google Shape;13315;p66"/>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66"/>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66"/>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8" name="Google Shape;13318;p66"/>
          <p:cNvGrpSpPr/>
          <p:nvPr/>
        </p:nvGrpSpPr>
        <p:grpSpPr>
          <a:xfrm>
            <a:off x="2194939" y="2449119"/>
            <a:ext cx="353587" cy="353587"/>
            <a:chOff x="-34776500" y="2631825"/>
            <a:chExt cx="291450" cy="291450"/>
          </a:xfrm>
        </p:grpSpPr>
        <p:sp>
          <p:nvSpPr>
            <p:cNvPr id="13319" name="Google Shape;13319;p66"/>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66"/>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66"/>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2" name="Google Shape;13322;p66"/>
          <p:cNvGrpSpPr/>
          <p:nvPr/>
        </p:nvGrpSpPr>
        <p:grpSpPr>
          <a:xfrm>
            <a:off x="853628" y="2912973"/>
            <a:ext cx="354527" cy="358349"/>
            <a:chOff x="-32956300" y="1915900"/>
            <a:chExt cx="292225" cy="295375"/>
          </a:xfrm>
        </p:grpSpPr>
        <p:sp>
          <p:nvSpPr>
            <p:cNvPr id="13323" name="Google Shape;13323;p66"/>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66"/>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5" name="Google Shape;13325;p66"/>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66"/>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7" name="Google Shape;13327;p66"/>
          <p:cNvGrpSpPr/>
          <p:nvPr/>
        </p:nvGrpSpPr>
        <p:grpSpPr>
          <a:xfrm>
            <a:off x="3081101" y="2915367"/>
            <a:ext cx="356438" cy="353557"/>
            <a:chOff x="-31166825" y="1939525"/>
            <a:chExt cx="293800" cy="291425"/>
          </a:xfrm>
        </p:grpSpPr>
        <p:sp>
          <p:nvSpPr>
            <p:cNvPr id="13328" name="Google Shape;13328;p66"/>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66"/>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66"/>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66"/>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66"/>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66"/>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66"/>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66"/>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66"/>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66"/>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66"/>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9" name="Google Shape;13339;p66"/>
          <p:cNvGrpSpPr/>
          <p:nvPr/>
        </p:nvGrpSpPr>
        <p:grpSpPr>
          <a:xfrm>
            <a:off x="3082057" y="3383295"/>
            <a:ext cx="354527" cy="354133"/>
            <a:chOff x="-31165250" y="2298675"/>
            <a:chExt cx="292225" cy="291900"/>
          </a:xfrm>
        </p:grpSpPr>
        <p:sp>
          <p:nvSpPr>
            <p:cNvPr id="13340" name="Google Shape;13340;p66"/>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66"/>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66"/>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3" name="Google Shape;13343;p66"/>
          <p:cNvGrpSpPr/>
          <p:nvPr/>
        </p:nvGrpSpPr>
        <p:grpSpPr>
          <a:xfrm>
            <a:off x="3082542" y="3843949"/>
            <a:ext cx="353557" cy="353557"/>
            <a:chOff x="-31164450" y="2657050"/>
            <a:chExt cx="291425" cy="291425"/>
          </a:xfrm>
        </p:grpSpPr>
        <p:sp>
          <p:nvSpPr>
            <p:cNvPr id="13344" name="Google Shape;13344;p66"/>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66"/>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66"/>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66"/>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8" name="Google Shape;13348;p66"/>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9" name="Google Shape;13349;p66"/>
          <p:cNvGrpSpPr/>
          <p:nvPr/>
        </p:nvGrpSpPr>
        <p:grpSpPr>
          <a:xfrm>
            <a:off x="2632987" y="1535178"/>
            <a:ext cx="358349" cy="354285"/>
            <a:chOff x="-34421275" y="1912725"/>
            <a:chExt cx="295375" cy="292025"/>
          </a:xfrm>
        </p:grpSpPr>
        <p:sp>
          <p:nvSpPr>
            <p:cNvPr id="13350" name="Google Shape;13350;p66"/>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66"/>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2" name="Google Shape;13352;p66"/>
          <p:cNvGrpSpPr/>
          <p:nvPr/>
        </p:nvGrpSpPr>
        <p:grpSpPr>
          <a:xfrm>
            <a:off x="2632032" y="1993093"/>
            <a:ext cx="360260" cy="355498"/>
            <a:chOff x="-34418125" y="2271100"/>
            <a:chExt cx="296950" cy="293025"/>
          </a:xfrm>
        </p:grpSpPr>
        <p:sp>
          <p:nvSpPr>
            <p:cNvPr id="13353" name="Google Shape;13353;p66"/>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66"/>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66"/>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66"/>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66"/>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8" name="Google Shape;13358;p66"/>
          <p:cNvGrpSpPr/>
          <p:nvPr/>
        </p:nvGrpSpPr>
        <p:grpSpPr>
          <a:xfrm>
            <a:off x="2632987" y="2449119"/>
            <a:ext cx="358349" cy="353587"/>
            <a:chOff x="-34421275" y="2631050"/>
            <a:chExt cx="295375" cy="291450"/>
          </a:xfrm>
        </p:grpSpPr>
        <p:sp>
          <p:nvSpPr>
            <p:cNvPr id="13359" name="Google Shape;13359;p66"/>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66"/>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66"/>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66"/>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3" name="Google Shape;13363;p66"/>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66"/>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66"/>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6" name="Google Shape;13366;p66"/>
          <p:cNvGrpSpPr/>
          <p:nvPr/>
        </p:nvGrpSpPr>
        <p:grpSpPr>
          <a:xfrm>
            <a:off x="3537620" y="2915837"/>
            <a:ext cx="353587" cy="352617"/>
            <a:chOff x="-30805300" y="1938725"/>
            <a:chExt cx="291450" cy="290650"/>
          </a:xfrm>
        </p:grpSpPr>
        <p:sp>
          <p:nvSpPr>
            <p:cNvPr id="13367" name="Google Shape;13367;p66"/>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66"/>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9" name="Google Shape;13369;p66"/>
          <p:cNvGrpSpPr/>
          <p:nvPr/>
        </p:nvGrpSpPr>
        <p:grpSpPr>
          <a:xfrm>
            <a:off x="3538105" y="3383765"/>
            <a:ext cx="352617" cy="353193"/>
            <a:chOff x="-30805300" y="2298675"/>
            <a:chExt cx="290650" cy="291125"/>
          </a:xfrm>
        </p:grpSpPr>
        <p:sp>
          <p:nvSpPr>
            <p:cNvPr id="13370" name="Google Shape;13370;p66"/>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66"/>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66"/>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66"/>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4" name="Google Shape;13374;p66"/>
          <p:cNvGrpSpPr/>
          <p:nvPr/>
        </p:nvGrpSpPr>
        <p:grpSpPr>
          <a:xfrm>
            <a:off x="3537635" y="3843949"/>
            <a:ext cx="353557" cy="353557"/>
            <a:chOff x="-30806075" y="2657050"/>
            <a:chExt cx="291425" cy="291425"/>
          </a:xfrm>
        </p:grpSpPr>
        <p:sp>
          <p:nvSpPr>
            <p:cNvPr id="13375" name="Google Shape;13375;p66"/>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66"/>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66"/>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8" name="Google Shape;13378;p66"/>
          <p:cNvGrpSpPr/>
          <p:nvPr/>
        </p:nvGrpSpPr>
        <p:grpSpPr>
          <a:xfrm>
            <a:off x="2639681" y="4301756"/>
            <a:ext cx="353557" cy="353557"/>
            <a:chOff x="-30064925" y="2332550"/>
            <a:chExt cx="291425" cy="291425"/>
          </a:xfrm>
        </p:grpSpPr>
        <p:sp>
          <p:nvSpPr>
            <p:cNvPr id="13379" name="Google Shape;13379;p66"/>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66"/>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66"/>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66"/>
          <p:cNvGrpSpPr/>
          <p:nvPr/>
        </p:nvGrpSpPr>
        <p:grpSpPr>
          <a:xfrm>
            <a:off x="3983068" y="2911256"/>
            <a:ext cx="348855" cy="347879"/>
            <a:chOff x="2821450" y="2957850"/>
            <a:chExt cx="259275" cy="258550"/>
          </a:xfrm>
        </p:grpSpPr>
        <p:sp>
          <p:nvSpPr>
            <p:cNvPr id="13383" name="Google Shape;13383;p66"/>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66"/>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66"/>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3386" name="Google Shape;13386;p66"/>
          <p:cNvGrpSpPr/>
          <p:nvPr/>
        </p:nvGrpSpPr>
        <p:grpSpPr>
          <a:xfrm>
            <a:off x="4858100" y="1532274"/>
            <a:ext cx="361090" cy="361090"/>
            <a:chOff x="-57970450" y="1903275"/>
            <a:chExt cx="318225" cy="318225"/>
          </a:xfrm>
        </p:grpSpPr>
        <p:sp>
          <p:nvSpPr>
            <p:cNvPr id="13387" name="Google Shape;13387;p66"/>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66"/>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66"/>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66"/>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1" name="Google Shape;13391;p66"/>
          <p:cNvGrpSpPr/>
          <p:nvPr/>
        </p:nvGrpSpPr>
        <p:grpSpPr>
          <a:xfrm>
            <a:off x="4880000" y="2008231"/>
            <a:ext cx="317290" cy="359303"/>
            <a:chOff x="-57950750" y="2296300"/>
            <a:chExt cx="279625" cy="316650"/>
          </a:xfrm>
        </p:grpSpPr>
        <p:sp>
          <p:nvSpPr>
            <p:cNvPr id="13392" name="Google Shape;13392;p66"/>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66"/>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66"/>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66"/>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66"/>
          <p:cNvGrpSpPr/>
          <p:nvPr/>
        </p:nvGrpSpPr>
        <p:grpSpPr>
          <a:xfrm>
            <a:off x="4858214" y="2459907"/>
            <a:ext cx="360863" cy="360211"/>
            <a:chOff x="-57969675" y="2687750"/>
            <a:chExt cx="318025" cy="317450"/>
          </a:xfrm>
        </p:grpSpPr>
        <p:sp>
          <p:nvSpPr>
            <p:cNvPr id="13397" name="Google Shape;13397;p66"/>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66"/>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66"/>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66"/>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1" name="Google Shape;13401;p66"/>
          <p:cNvGrpSpPr/>
          <p:nvPr/>
        </p:nvGrpSpPr>
        <p:grpSpPr>
          <a:xfrm>
            <a:off x="7067397" y="1532274"/>
            <a:ext cx="363785" cy="361090"/>
            <a:chOff x="-56012425" y="1903275"/>
            <a:chExt cx="320600" cy="318225"/>
          </a:xfrm>
        </p:grpSpPr>
        <p:sp>
          <p:nvSpPr>
            <p:cNvPr id="13402" name="Google Shape;13402;p66"/>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66"/>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4" name="Google Shape;13404;p66"/>
          <p:cNvGrpSpPr/>
          <p:nvPr/>
        </p:nvGrpSpPr>
        <p:grpSpPr>
          <a:xfrm>
            <a:off x="7068290" y="2006443"/>
            <a:ext cx="361998" cy="361998"/>
            <a:chOff x="-56010850" y="2294725"/>
            <a:chExt cx="319025" cy="319025"/>
          </a:xfrm>
        </p:grpSpPr>
        <p:sp>
          <p:nvSpPr>
            <p:cNvPr id="13405" name="Google Shape;13405;p66"/>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66"/>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66"/>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66"/>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66"/>
          <p:cNvGrpSpPr/>
          <p:nvPr/>
        </p:nvGrpSpPr>
        <p:grpSpPr>
          <a:xfrm>
            <a:off x="7068305" y="2459027"/>
            <a:ext cx="361969" cy="361090"/>
            <a:chOff x="-56010050" y="2686975"/>
            <a:chExt cx="319000" cy="318225"/>
          </a:xfrm>
        </p:grpSpPr>
        <p:sp>
          <p:nvSpPr>
            <p:cNvPr id="13410" name="Google Shape;13410;p66"/>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66"/>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66"/>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66"/>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4" name="Google Shape;13414;p66"/>
          <p:cNvGrpSpPr/>
          <p:nvPr/>
        </p:nvGrpSpPr>
        <p:grpSpPr>
          <a:xfrm>
            <a:off x="5753801" y="2911936"/>
            <a:ext cx="361998" cy="361090"/>
            <a:chOff x="-54081175" y="1903275"/>
            <a:chExt cx="319025" cy="318225"/>
          </a:xfrm>
        </p:grpSpPr>
        <p:sp>
          <p:nvSpPr>
            <p:cNvPr id="13415" name="Google Shape;13415;p66"/>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66"/>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7" name="Google Shape;13417;p66"/>
          <p:cNvGrpSpPr/>
          <p:nvPr/>
        </p:nvGrpSpPr>
        <p:grpSpPr>
          <a:xfrm>
            <a:off x="5776154" y="3365399"/>
            <a:ext cx="317290" cy="360211"/>
            <a:chOff x="-54063050" y="2296300"/>
            <a:chExt cx="279625" cy="317450"/>
          </a:xfrm>
        </p:grpSpPr>
        <p:sp>
          <p:nvSpPr>
            <p:cNvPr id="13418" name="Google Shape;13418;p66"/>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66"/>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66"/>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66"/>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2" name="Google Shape;13422;p66"/>
          <p:cNvGrpSpPr/>
          <p:nvPr/>
        </p:nvGrpSpPr>
        <p:grpSpPr>
          <a:xfrm>
            <a:off x="5776154" y="3829461"/>
            <a:ext cx="317290" cy="361033"/>
            <a:chOff x="-54061475" y="2685450"/>
            <a:chExt cx="279625" cy="318175"/>
          </a:xfrm>
        </p:grpSpPr>
        <p:sp>
          <p:nvSpPr>
            <p:cNvPr id="13423" name="Google Shape;13423;p66"/>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66"/>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66"/>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66"/>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7" name="Google Shape;13427;p66"/>
          <p:cNvGrpSpPr/>
          <p:nvPr/>
        </p:nvGrpSpPr>
        <p:grpSpPr>
          <a:xfrm>
            <a:off x="8029690" y="2921780"/>
            <a:ext cx="275278" cy="361969"/>
            <a:chOff x="-52074300" y="1911950"/>
            <a:chExt cx="242600" cy="319000"/>
          </a:xfrm>
        </p:grpSpPr>
        <p:sp>
          <p:nvSpPr>
            <p:cNvPr id="13428" name="Google Shape;13428;p66"/>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66"/>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66"/>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66"/>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2" name="Google Shape;13432;p66"/>
          <p:cNvGrpSpPr/>
          <p:nvPr/>
        </p:nvGrpSpPr>
        <p:grpSpPr>
          <a:xfrm>
            <a:off x="5287689" y="1533182"/>
            <a:ext cx="361998" cy="361090"/>
            <a:chOff x="-57578225" y="1904075"/>
            <a:chExt cx="319025" cy="318225"/>
          </a:xfrm>
        </p:grpSpPr>
        <p:sp>
          <p:nvSpPr>
            <p:cNvPr id="13433" name="Google Shape;13433;p66"/>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66"/>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66"/>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66"/>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7" name="Google Shape;13437;p66"/>
          <p:cNvGrpSpPr/>
          <p:nvPr/>
        </p:nvGrpSpPr>
        <p:grpSpPr>
          <a:xfrm>
            <a:off x="5310042" y="2006443"/>
            <a:ext cx="317290" cy="361090"/>
            <a:chOff x="-57558525" y="2294725"/>
            <a:chExt cx="279625" cy="318225"/>
          </a:xfrm>
        </p:grpSpPr>
        <p:sp>
          <p:nvSpPr>
            <p:cNvPr id="13438" name="Google Shape;13438;p66"/>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66"/>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66"/>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66"/>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66"/>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3" name="Google Shape;13443;p66"/>
          <p:cNvGrpSpPr/>
          <p:nvPr/>
        </p:nvGrpSpPr>
        <p:grpSpPr>
          <a:xfrm>
            <a:off x="5285901" y="2459027"/>
            <a:ext cx="365572" cy="361969"/>
            <a:chOff x="-57579800" y="2686975"/>
            <a:chExt cx="322175" cy="319000"/>
          </a:xfrm>
        </p:grpSpPr>
        <p:sp>
          <p:nvSpPr>
            <p:cNvPr id="13444" name="Google Shape;13444;p66"/>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66"/>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6" name="Google Shape;13446;p66"/>
          <p:cNvGrpSpPr/>
          <p:nvPr/>
        </p:nvGrpSpPr>
        <p:grpSpPr>
          <a:xfrm>
            <a:off x="7510682" y="2006443"/>
            <a:ext cx="367359" cy="361090"/>
            <a:chOff x="-55620975" y="2294725"/>
            <a:chExt cx="323750" cy="318225"/>
          </a:xfrm>
        </p:grpSpPr>
        <p:sp>
          <p:nvSpPr>
            <p:cNvPr id="13447" name="Google Shape;13447;p66"/>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66"/>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66"/>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66"/>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66"/>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66"/>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3" name="Google Shape;13453;p66"/>
          <p:cNvGrpSpPr/>
          <p:nvPr/>
        </p:nvGrpSpPr>
        <p:grpSpPr>
          <a:xfrm>
            <a:off x="7512923" y="2458942"/>
            <a:ext cx="362877" cy="361175"/>
            <a:chOff x="-55620175" y="2686900"/>
            <a:chExt cx="319800" cy="318300"/>
          </a:xfrm>
        </p:grpSpPr>
        <p:sp>
          <p:nvSpPr>
            <p:cNvPr id="13454" name="Google Shape;13454;p66"/>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66"/>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66"/>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66"/>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8" name="Google Shape;13458;p66"/>
          <p:cNvGrpSpPr/>
          <p:nvPr/>
        </p:nvGrpSpPr>
        <p:grpSpPr>
          <a:xfrm>
            <a:off x="6198887" y="2911936"/>
            <a:ext cx="361969" cy="361090"/>
            <a:chOff x="-53690500" y="1903275"/>
            <a:chExt cx="319000" cy="318225"/>
          </a:xfrm>
        </p:grpSpPr>
        <p:sp>
          <p:nvSpPr>
            <p:cNvPr id="13459" name="Google Shape;13459;p66"/>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66"/>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66"/>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66"/>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3" name="Google Shape;13463;p66"/>
          <p:cNvGrpSpPr/>
          <p:nvPr/>
        </p:nvGrpSpPr>
        <p:grpSpPr>
          <a:xfrm>
            <a:off x="6221226" y="3365399"/>
            <a:ext cx="317290" cy="359303"/>
            <a:chOff x="-53670800" y="2296300"/>
            <a:chExt cx="279625" cy="316650"/>
          </a:xfrm>
        </p:grpSpPr>
        <p:sp>
          <p:nvSpPr>
            <p:cNvPr id="13464" name="Google Shape;13464;p66"/>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66"/>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66"/>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66"/>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8" name="Google Shape;13468;p66"/>
          <p:cNvGrpSpPr/>
          <p:nvPr/>
        </p:nvGrpSpPr>
        <p:grpSpPr>
          <a:xfrm>
            <a:off x="6198887" y="3830738"/>
            <a:ext cx="361969" cy="361544"/>
            <a:chOff x="-53690500" y="2686575"/>
            <a:chExt cx="319000" cy="318625"/>
          </a:xfrm>
        </p:grpSpPr>
        <p:sp>
          <p:nvSpPr>
            <p:cNvPr id="13469" name="Google Shape;13469;p66"/>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66"/>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66"/>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66"/>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3" name="Google Shape;13473;p66"/>
          <p:cNvGrpSpPr/>
          <p:nvPr/>
        </p:nvGrpSpPr>
        <p:grpSpPr>
          <a:xfrm>
            <a:off x="8008669" y="3373598"/>
            <a:ext cx="317319" cy="360948"/>
            <a:chOff x="-52092425" y="2303525"/>
            <a:chExt cx="279650" cy="318100"/>
          </a:xfrm>
        </p:grpSpPr>
        <p:sp>
          <p:nvSpPr>
            <p:cNvPr id="13474" name="Google Shape;13474;p66"/>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66"/>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66"/>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66"/>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66"/>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9" name="Google Shape;13479;p66"/>
          <p:cNvGrpSpPr/>
          <p:nvPr/>
        </p:nvGrpSpPr>
        <p:grpSpPr>
          <a:xfrm>
            <a:off x="5727728" y="1534061"/>
            <a:ext cx="363756" cy="361090"/>
            <a:chOff x="-57189125" y="1904850"/>
            <a:chExt cx="320575" cy="318225"/>
          </a:xfrm>
        </p:grpSpPr>
        <p:sp>
          <p:nvSpPr>
            <p:cNvPr id="13480" name="Google Shape;13480;p66"/>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66"/>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66"/>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66"/>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66"/>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5" name="Google Shape;13485;p66"/>
          <p:cNvGrpSpPr/>
          <p:nvPr/>
        </p:nvGrpSpPr>
        <p:grpSpPr>
          <a:xfrm>
            <a:off x="5728621" y="2028797"/>
            <a:ext cx="361969" cy="316411"/>
            <a:chOff x="-57187550" y="2314425"/>
            <a:chExt cx="319000" cy="278850"/>
          </a:xfrm>
        </p:grpSpPr>
        <p:sp>
          <p:nvSpPr>
            <p:cNvPr id="13486" name="Google Shape;13486;p66"/>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66"/>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66"/>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66"/>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0" name="Google Shape;13490;p66"/>
          <p:cNvGrpSpPr/>
          <p:nvPr/>
        </p:nvGrpSpPr>
        <p:grpSpPr>
          <a:xfrm>
            <a:off x="5745585" y="2458346"/>
            <a:ext cx="328042" cy="361771"/>
            <a:chOff x="-57172600" y="2686375"/>
            <a:chExt cx="289100" cy="318825"/>
          </a:xfrm>
        </p:grpSpPr>
        <p:sp>
          <p:nvSpPr>
            <p:cNvPr id="13491" name="Google Shape;13491;p66"/>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66"/>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66"/>
          <p:cNvGrpSpPr/>
          <p:nvPr/>
        </p:nvGrpSpPr>
        <p:grpSpPr>
          <a:xfrm>
            <a:off x="7958434" y="1532274"/>
            <a:ext cx="361090" cy="359303"/>
            <a:chOff x="-55225575" y="1903275"/>
            <a:chExt cx="318225" cy="316650"/>
          </a:xfrm>
        </p:grpSpPr>
        <p:sp>
          <p:nvSpPr>
            <p:cNvPr id="13494" name="Google Shape;13494;p66"/>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66"/>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66"/>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66"/>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66"/>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9" name="Google Shape;13499;p66"/>
          <p:cNvGrpSpPr/>
          <p:nvPr/>
        </p:nvGrpSpPr>
        <p:grpSpPr>
          <a:xfrm>
            <a:off x="7969611" y="2008231"/>
            <a:ext cx="338736" cy="359303"/>
            <a:chOff x="-55217700" y="2296300"/>
            <a:chExt cx="298525" cy="316650"/>
          </a:xfrm>
        </p:grpSpPr>
        <p:sp>
          <p:nvSpPr>
            <p:cNvPr id="13500" name="Google Shape;13500;p66"/>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66"/>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66"/>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66"/>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4" name="Google Shape;13504;p66"/>
          <p:cNvGrpSpPr/>
          <p:nvPr/>
        </p:nvGrpSpPr>
        <p:grpSpPr>
          <a:xfrm>
            <a:off x="7957541" y="2460814"/>
            <a:ext cx="362877" cy="359303"/>
            <a:chOff x="-55229525" y="2688550"/>
            <a:chExt cx="319800" cy="316650"/>
          </a:xfrm>
        </p:grpSpPr>
        <p:sp>
          <p:nvSpPr>
            <p:cNvPr id="13505" name="Google Shape;13505;p66"/>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66"/>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66"/>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66"/>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9" name="Google Shape;13509;p66"/>
          <p:cNvGrpSpPr/>
          <p:nvPr/>
        </p:nvGrpSpPr>
        <p:grpSpPr>
          <a:xfrm>
            <a:off x="6653760" y="2911936"/>
            <a:ext cx="338765" cy="361090"/>
            <a:chOff x="-53288825" y="1903275"/>
            <a:chExt cx="298550" cy="318225"/>
          </a:xfrm>
        </p:grpSpPr>
        <p:sp>
          <p:nvSpPr>
            <p:cNvPr id="13510" name="Google Shape;13510;p66"/>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66"/>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66"/>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3" name="Google Shape;13513;p66"/>
          <p:cNvGrpSpPr/>
          <p:nvPr/>
        </p:nvGrpSpPr>
        <p:grpSpPr>
          <a:xfrm>
            <a:off x="6642143" y="3363612"/>
            <a:ext cx="361998" cy="361090"/>
            <a:chOff x="-53299850" y="2294725"/>
            <a:chExt cx="319025" cy="318225"/>
          </a:xfrm>
        </p:grpSpPr>
        <p:sp>
          <p:nvSpPr>
            <p:cNvPr id="13514" name="Google Shape;13514;p66"/>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66"/>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6" name="Google Shape;13516;p66"/>
          <p:cNvGrpSpPr/>
          <p:nvPr/>
        </p:nvGrpSpPr>
        <p:grpSpPr>
          <a:xfrm>
            <a:off x="6664936" y="3832071"/>
            <a:ext cx="316411" cy="360211"/>
            <a:chOff x="-53278575" y="2687750"/>
            <a:chExt cx="278850" cy="317450"/>
          </a:xfrm>
        </p:grpSpPr>
        <p:sp>
          <p:nvSpPr>
            <p:cNvPr id="13517" name="Google Shape;13517;p66"/>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66"/>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66"/>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66"/>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1" name="Google Shape;13521;p66"/>
          <p:cNvGrpSpPr/>
          <p:nvPr/>
        </p:nvGrpSpPr>
        <p:grpSpPr>
          <a:xfrm>
            <a:off x="7986330" y="3831759"/>
            <a:ext cx="361998" cy="362310"/>
            <a:chOff x="-52101875" y="2687475"/>
            <a:chExt cx="319025" cy="319300"/>
          </a:xfrm>
        </p:grpSpPr>
        <p:sp>
          <p:nvSpPr>
            <p:cNvPr id="13522" name="Google Shape;13522;p66"/>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66"/>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66"/>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66"/>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6" name="Google Shape;13526;p66"/>
          <p:cNvGrpSpPr/>
          <p:nvPr/>
        </p:nvGrpSpPr>
        <p:grpSpPr>
          <a:xfrm>
            <a:off x="6201079" y="1533182"/>
            <a:ext cx="317290" cy="361090"/>
            <a:chOff x="-56774050" y="1904075"/>
            <a:chExt cx="279625" cy="318225"/>
          </a:xfrm>
        </p:grpSpPr>
        <p:sp>
          <p:nvSpPr>
            <p:cNvPr id="13527" name="Google Shape;13527;p66"/>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66"/>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9" name="Google Shape;13529;p66"/>
          <p:cNvGrpSpPr/>
          <p:nvPr/>
        </p:nvGrpSpPr>
        <p:grpSpPr>
          <a:xfrm>
            <a:off x="6201079" y="2006443"/>
            <a:ext cx="317290" cy="361090"/>
            <a:chOff x="-56774850" y="2294725"/>
            <a:chExt cx="279625" cy="318225"/>
          </a:xfrm>
        </p:grpSpPr>
        <p:sp>
          <p:nvSpPr>
            <p:cNvPr id="13530" name="Google Shape;13530;p66"/>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66"/>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66"/>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3" name="Google Shape;13533;p66"/>
          <p:cNvGrpSpPr/>
          <p:nvPr/>
        </p:nvGrpSpPr>
        <p:grpSpPr>
          <a:xfrm>
            <a:off x="6222086" y="2459027"/>
            <a:ext cx="275278" cy="360182"/>
            <a:chOff x="-56756725" y="2686975"/>
            <a:chExt cx="242600" cy="317425"/>
          </a:xfrm>
        </p:grpSpPr>
        <p:sp>
          <p:nvSpPr>
            <p:cNvPr id="13534" name="Google Shape;13534;p66"/>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66"/>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66"/>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7" name="Google Shape;13537;p66"/>
          <p:cNvGrpSpPr/>
          <p:nvPr/>
        </p:nvGrpSpPr>
        <p:grpSpPr>
          <a:xfrm>
            <a:off x="4870518" y="2911936"/>
            <a:ext cx="337346" cy="361998"/>
            <a:chOff x="-54826975" y="1903275"/>
            <a:chExt cx="297300" cy="319025"/>
          </a:xfrm>
        </p:grpSpPr>
        <p:sp>
          <p:nvSpPr>
            <p:cNvPr id="13538" name="Google Shape;13538;p66"/>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66"/>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66"/>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66"/>
          <p:cNvGrpSpPr/>
          <p:nvPr/>
        </p:nvGrpSpPr>
        <p:grpSpPr>
          <a:xfrm>
            <a:off x="4858206" y="3365399"/>
            <a:ext cx="361969" cy="359274"/>
            <a:chOff x="-54836500" y="2296300"/>
            <a:chExt cx="319000" cy="316625"/>
          </a:xfrm>
        </p:grpSpPr>
        <p:sp>
          <p:nvSpPr>
            <p:cNvPr id="13542" name="Google Shape;13542;p66"/>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66"/>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66"/>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66"/>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6" name="Google Shape;13546;p66"/>
          <p:cNvGrpSpPr/>
          <p:nvPr/>
        </p:nvGrpSpPr>
        <p:grpSpPr>
          <a:xfrm>
            <a:off x="4879652" y="3832071"/>
            <a:ext cx="319078" cy="361090"/>
            <a:chOff x="-54817600" y="2687750"/>
            <a:chExt cx="281200" cy="318225"/>
          </a:xfrm>
        </p:grpSpPr>
        <p:sp>
          <p:nvSpPr>
            <p:cNvPr id="13547" name="Google Shape;13547;p66"/>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66"/>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66"/>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66"/>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1" name="Google Shape;13551;p66"/>
          <p:cNvGrpSpPr/>
          <p:nvPr/>
        </p:nvGrpSpPr>
        <p:grpSpPr>
          <a:xfrm>
            <a:off x="7110476" y="2911936"/>
            <a:ext cx="317290" cy="359303"/>
            <a:chOff x="-52887125" y="1903275"/>
            <a:chExt cx="279625" cy="316650"/>
          </a:xfrm>
        </p:grpSpPr>
        <p:sp>
          <p:nvSpPr>
            <p:cNvPr id="13552" name="Google Shape;13552;p66"/>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66"/>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4" name="Google Shape;13554;p66"/>
          <p:cNvGrpSpPr/>
          <p:nvPr/>
        </p:nvGrpSpPr>
        <p:grpSpPr>
          <a:xfrm>
            <a:off x="7089030" y="3362733"/>
            <a:ext cx="360182" cy="361969"/>
            <a:chOff x="-52906025" y="2293950"/>
            <a:chExt cx="317425" cy="319000"/>
          </a:xfrm>
        </p:grpSpPr>
        <p:sp>
          <p:nvSpPr>
            <p:cNvPr id="13555" name="Google Shape;13555;p66"/>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66"/>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66"/>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8" name="Google Shape;13558;p66"/>
          <p:cNvGrpSpPr/>
          <p:nvPr/>
        </p:nvGrpSpPr>
        <p:grpSpPr>
          <a:xfrm>
            <a:off x="7110476" y="3831192"/>
            <a:ext cx="317290" cy="361090"/>
            <a:chOff x="-52887125" y="2686975"/>
            <a:chExt cx="279625" cy="318225"/>
          </a:xfrm>
        </p:grpSpPr>
        <p:sp>
          <p:nvSpPr>
            <p:cNvPr id="13559" name="Google Shape;13559;p66"/>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66"/>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66"/>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66"/>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3" name="Google Shape;13563;p66"/>
          <p:cNvGrpSpPr/>
          <p:nvPr/>
        </p:nvGrpSpPr>
        <p:grpSpPr>
          <a:xfrm>
            <a:off x="6220848" y="4290810"/>
            <a:ext cx="318170" cy="359303"/>
            <a:chOff x="-51722225" y="1915100"/>
            <a:chExt cx="280400" cy="316650"/>
          </a:xfrm>
        </p:grpSpPr>
        <p:sp>
          <p:nvSpPr>
            <p:cNvPr id="13564" name="Google Shape;13564;p66"/>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66"/>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66"/>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66"/>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66"/>
          <p:cNvGrpSpPr/>
          <p:nvPr/>
        </p:nvGrpSpPr>
        <p:grpSpPr>
          <a:xfrm>
            <a:off x="6616678" y="1531508"/>
            <a:ext cx="370905" cy="360976"/>
            <a:chOff x="-56407800" y="1902600"/>
            <a:chExt cx="326875" cy="318125"/>
          </a:xfrm>
        </p:grpSpPr>
        <p:sp>
          <p:nvSpPr>
            <p:cNvPr id="13569" name="Google Shape;13569;p66"/>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66"/>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66"/>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2" name="Google Shape;13572;p66"/>
          <p:cNvGrpSpPr/>
          <p:nvPr/>
        </p:nvGrpSpPr>
        <p:grpSpPr>
          <a:xfrm>
            <a:off x="6622479" y="2018074"/>
            <a:ext cx="359303" cy="338736"/>
            <a:chOff x="-56401500" y="2304975"/>
            <a:chExt cx="316650" cy="298525"/>
          </a:xfrm>
        </p:grpSpPr>
        <p:sp>
          <p:nvSpPr>
            <p:cNvPr id="13573" name="Google Shape;13573;p66"/>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66"/>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66"/>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66"/>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7" name="Google Shape;13577;p66"/>
          <p:cNvGrpSpPr/>
          <p:nvPr/>
        </p:nvGrpSpPr>
        <p:grpSpPr>
          <a:xfrm>
            <a:off x="5328863" y="2910149"/>
            <a:ext cx="319985" cy="361090"/>
            <a:chOff x="-54426150" y="1901700"/>
            <a:chExt cx="282000" cy="318225"/>
          </a:xfrm>
        </p:grpSpPr>
        <p:sp>
          <p:nvSpPr>
            <p:cNvPr id="13578" name="Google Shape;13578;p66"/>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66"/>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66"/>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66"/>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2" name="Google Shape;13582;p66"/>
          <p:cNvGrpSpPr/>
          <p:nvPr/>
        </p:nvGrpSpPr>
        <p:grpSpPr>
          <a:xfrm>
            <a:off x="5328863" y="3363612"/>
            <a:ext cx="319985" cy="361998"/>
            <a:chOff x="-54426150" y="2294725"/>
            <a:chExt cx="282000" cy="319025"/>
          </a:xfrm>
        </p:grpSpPr>
        <p:sp>
          <p:nvSpPr>
            <p:cNvPr id="13583" name="Google Shape;13583;p66"/>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66"/>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66"/>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66"/>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66"/>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8" name="Google Shape;13588;p66"/>
          <p:cNvGrpSpPr/>
          <p:nvPr/>
        </p:nvGrpSpPr>
        <p:grpSpPr>
          <a:xfrm>
            <a:off x="5327076" y="3831192"/>
            <a:ext cx="323560" cy="361969"/>
            <a:chOff x="-54427725" y="2686975"/>
            <a:chExt cx="285150" cy="319000"/>
          </a:xfrm>
        </p:grpSpPr>
        <p:sp>
          <p:nvSpPr>
            <p:cNvPr id="13589" name="Google Shape;13589;p66"/>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66"/>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66"/>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66"/>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66"/>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4" name="Google Shape;13594;p66"/>
          <p:cNvGrpSpPr/>
          <p:nvPr/>
        </p:nvGrpSpPr>
        <p:grpSpPr>
          <a:xfrm>
            <a:off x="7533634" y="2912163"/>
            <a:ext cx="359303" cy="359984"/>
            <a:chOff x="-52513800" y="1903475"/>
            <a:chExt cx="316650" cy="317250"/>
          </a:xfrm>
        </p:grpSpPr>
        <p:sp>
          <p:nvSpPr>
            <p:cNvPr id="13595" name="Google Shape;13595;p66"/>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66"/>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7" name="Google Shape;13597;p66"/>
          <p:cNvGrpSpPr/>
          <p:nvPr/>
        </p:nvGrpSpPr>
        <p:grpSpPr>
          <a:xfrm>
            <a:off x="7543464" y="3364520"/>
            <a:ext cx="339644" cy="360182"/>
            <a:chOff x="-52505925" y="2295525"/>
            <a:chExt cx="299325" cy="317425"/>
          </a:xfrm>
        </p:grpSpPr>
        <p:sp>
          <p:nvSpPr>
            <p:cNvPr id="13598" name="Google Shape;13598;p66"/>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66"/>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66"/>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66"/>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2" name="Google Shape;13602;p66"/>
          <p:cNvGrpSpPr/>
          <p:nvPr/>
        </p:nvGrpSpPr>
        <p:grpSpPr>
          <a:xfrm>
            <a:off x="7554641" y="3831192"/>
            <a:ext cx="317290" cy="361090"/>
            <a:chOff x="-52494100" y="2686975"/>
            <a:chExt cx="279625" cy="318225"/>
          </a:xfrm>
        </p:grpSpPr>
        <p:sp>
          <p:nvSpPr>
            <p:cNvPr id="13603" name="Google Shape;13603;p66"/>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66"/>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66"/>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66"/>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7" name="Google Shape;13607;p66"/>
          <p:cNvGrpSpPr/>
          <p:nvPr/>
        </p:nvGrpSpPr>
        <p:grpSpPr>
          <a:xfrm>
            <a:off x="6665412" y="4292135"/>
            <a:ext cx="315503" cy="361090"/>
            <a:chOff x="-51708850" y="2305750"/>
            <a:chExt cx="278050" cy="318225"/>
          </a:xfrm>
        </p:grpSpPr>
        <p:sp>
          <p:nvSpPr>
            <p:cNvPr id="13608" name="Google Shape;13608;p66"/>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66"/>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66"/>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1" name="Google Shape;13611;p66"/>
          <p:cNvGrpSpPr/>
          <p:nvPr/>
        </p:nvGrpSpPr>
        <p:grpSpPr>
          <a:xfrm>
            <a:off x="7536807" y="1533922"/>
            <a:ext cx="319089" cy="362073"/>
            <a:chOff x="1044400" y="2917425"/>
            <a:chExt cx="248125" cy="281550"/>
          </a:xfrm>
        </p:grpSpPr>
        <p:sp>
          <p:nvSpPr>
            <p:cNvPr id="13612" name="Google Shape;13612;p66"/>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66"/>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66"/>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66"/>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66"/>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3617" name="Google Shape;13617;p66"/>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3618" name="Google Shape;13618;p66"/>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3619" name="Google Shape;13619;p66"/>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66"/>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21" name="Google Shape;13621;p66"/>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625" name="Shape 13625"/>
        <p:cNvGrpSpPr/>
        <p:nvPr/>
      </p:nvGrpSpPr>
      <p:grpSpPr>
        <a:xfrm>
          <a:off x="0" y="0"/>
          <a:ext cx="0" cy="0"/>
          <a:chOff x="0" y="0"/>
          <a:chExt cx="0" cy="0"/>
        </a:xfrm>
      </p:grpSpPr>
      <p:sp>
        <p:nvSpPr>
          <p:cNvPr id="13626" name="Google Shape;13626;p6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627" name="Google Shape;13627;p6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628" name="Google Shape;13628;p67"/>
          <p:cNvGrpSpPr/>
          <p:nvPr/>
        </p:nvGrpSpPr>
        <p:grpSpPr>
          <a:xfrm>
            <a:off x="889109" y="1531603"/>
            <a:ext cx="278288" cy="357036"/>
            <a:chOff x="-50489600" y="1947400"/>
            <a:chExt cx="233150" cy="299125"/>
          </a:xfrm>
        </p:grpSpPr>
        <p:sp>
          <p:nvSpPr>
            <p:cNvPr id="13629" name="Google Shape;13629;p67"/>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67"/>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1" name="Google Shape;13631;p67"/>
          <p:cNvGrpSpPr/>
          <p:nvPr/>
        </p:nvGrpSpPr>
        <p:grpSpPr>
          <a:xfrm>
            <a:off x="849616" y="1986560"/>
            <a:ext cx="357274" cy="358199"/>
            <a:chOff x="-50523475" y="2316000"/>
            <a:chExt cx="299325" cy="300100"/>
          </a:xfrm>
        </p:grpSpPr>
        <p:sp>
          <p:nvSpPr>
            <p:cNvPr id="13632" name="Google Shape;13632;p67"/>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67"/>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4" name="Google Shape;13634;p67"/>
          <p:cNvGrpSpPr/>
          <p:nvPr/>
        </p:nvGrpSpPr>
        <p:grpSpPr>
          <a:xfrm>
            <a:off x="848213" y="2435869"/>
            <a:ext cx="360079" cy="357304"/>
            <a:chOff x="-50524250" y="2686150"/>
            <a:chExt cx="301675" cy="299350"/>
          </a:xfrm>
        </p:grpSpPr>
        <p:sp>
          <p:nvSpPr>
            <p:cNvPr id="13635" name="Google Shape;13635;p67"/>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67"/>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67"/>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67"/>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67"/>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67"/>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1" name="Google Shape;13641;p67"/>
          <p:cNvGrpSpPr/>
          <p:nvPr/>
        </p:nvGrpSpPr>
        <p:grpSpPr>
          <a:xfrm>
            <a:off x="3070976" y="1561682"/>
            <a:ext cx="358199" cy="359154"/>
            <a:chOff x="-48633950" y="1972600"/>
            <a:chExt cx="300100" cy="300900"/>
          </a:xfrm>
        </p:grpSpPr>
        <p:sp>
          <p:nvSpPr>
            <p:cNvPr id="13642" name="Google Shape;13642;p67"/>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67"/>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4" name="Google Shape;13644;p67"/>
          <p:cNvGrpSpPr/>
          <p:nvPr/>
        </p:nvGrpSpPr>
        <p:grpSpPr>
          <a:xfrm>
            <a:off x="3070499" y="2017593"/>
            <a:ext cx="359154" cy="361004"/>
            <a:chOff x="-48634750" y="2342000"/>
            <a:chExt cx="300900" cy="302450"/>
          </a:xfrm>
        </p:grpSpPr>
        <p:sp>
          <p:nvSpPr>
            <p:cNvPr id="13645" name="Google Shape;13645;p67"/>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67"/>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67"/>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67"/>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67"/>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67"/>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67"/>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67"/>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3" name="Google Shape;13653;p67"/>
          <p:cNvGrpSpPr/>
          <p:nvPr/>
        </p:nvGrpSpPr>
        <p:grpSpPr>
          <a:xfrm>
            <a:off x="1757928" y="2917929"/>
            <a:ext cx="314006" cy="358229"/>
            <a:chOff x="-46753100" y="1965500"/>
            <a:chExt cx="263075" cy="300125"/>
          </a:xfrm>
        </p:grpSpPr>
        <p:sp>
          <p:nvSpPr>
            <p:cNvPr id="13654" name="Google Shape;13654;p67"/>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67"/>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6" name="Google Shape;13656;p67"/>
          <p:cNvGrpSpPr/>
          <p:nvPr/>
        </p:nvGrpSpPr>
        <p:grpSpPr>
          <a:xfrm>
            <a:off x="1735354" y="3385142"/>
            <a:ext cx="359154" cy="315916"/>
            <a:chOff x="-46772025" y="2350650"/>
            <a:chExt cx="300900" cy="264675"/>
          </a:xfrm>
        </p:grpSpPr>
        <p:sp>
          <p:nvSpPr>
            <p:cNvPr id="13657" name="Google Shape;13657;p67"/>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67"/>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9" name="Google Shape;13659;p67"/>
          <p:cNvGrpSpPr/>
          <p:nvPr/>
        </p:nvGrpSpPr>
        <p:grpSpPr>
          <a:xfrm>
            <a:off x="3071439" y="2465977"/>
            <a:ext cx="357274" cy="357274"/>
            <a:chOff x="-48633175" y="2711375"/>
            <a:chExt cx="299325" cy="299325"/>
          </a:xfrm>
        </p:grpSpPr>
        <p:sp>
          <p:nvSpPr>
            <p:cNvPr id="13660" name="Google Shape;13660;p67"/>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67"/>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2" name="Google Shape;13662;p67"/>
          <p:cNvGrpSpPr/>
          <p:nvPr/>
        </p:nvGrpSpPr>
        <p:grpSpPr>
          <a:xfrm>
            <a:off x="1735354" y="3819420"/>
            <a:ext cx="359154" cy="359154"/>
            <a:chOff x="-46772025" y="2701925"/>
            <a:chExt cx="300900" cy="300900"/>
          </a:xfrm>
        </p:grpSpPr>
        <p:sp>
          <p:nvSpPr>
            <p:cNvPr id="13663" name="Google Shape;13663;p67"/>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67"/>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65" name="Google Shape;13665;p67"/>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6" name="Google Shape;13666;p67"/>
          <p:cNvGrpSpPr/>
          <p:nvPr/>
        </p:nvGrpSpPr>
        <p:grpSpPr>
          <a:xfrm>
            <a:off x="1293035" y="1532528"/>
            <a:ext cx="358199" cy="359154"/>
            <a:chOff x="-50154075" y="1948175"/>
            <a:chExt cx="300100" cy="300900"/>
          </a:xfrm>
        </p:grpSpPr>
        <p:sp>
          <p:nvSpPr>
            <p:cNvPr id="13667" name="Google Shape;13667;p67"/>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67"/>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67"/>
          <p:cNvGrpSpPr/>
          <p:nvPr/>
        </p:nvGrpSpPr>
        <p:grpSpPr>
          <a:xfrm>
            <a:off x="1293035" y="1987485"/>
            <a:ext cx="358199" cy="358229"/>
            <a:chOff x="-50154850" y="2316775"/>
            <a:chExt cx="300100" cy="300125"/>
          </a:xfrm>
        </p:grpSpPr>
        <p:sp>
          <p:nvSpPr>
            <p:cNvPr id="13670" name="Google Shape;13670;p67"/>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67"/>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2" name="Google Shape;13672;p67"/>
          <p:cNvGrpSpPr/>
          <p:nvPr/>
        </p:nvGrpSpPr>
        <p:grpSpPr>
          <a:xfrm>
            <a:off x="1288813" y="2434496"/>
            <a:ext cx="366644" cy="356558"/>
            <a:chOff x="-50158000" y="2685000"/>
            <a:chExt cx="307175" cy="298725"/>
          </a:xfrm>
        </p:grpSpPr>
        <p:sp>
          <p:nvSpPr>
            <p:cNvPr id="13673" name="Google Shape;13673;p67"/>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67"/>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5" name="Google Shape;13675;p67"/>
          <p:cNvGrpSpPr/>
          <p:nvPr/>
        </p:nvGrpSpPr>
        <p:grpSpPr>
          <a:xfrm>
            <a:off x="3521599" y="1562607"/>
            <a:ext cx="361004" cy="358229"/>
            <a:chOff x="-48266125" y="1973375"/>
            <a:chExt cx="302450" cy="300125"/>
          </a:xfrm>
        </p:grpSpPr>
        <p:sp>
          <p:nvSpPr>
            <p:cNvPr id="13676" name="Google Shape;13676;p67"/>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67"/>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67"/>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67"/>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67"/>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67"/>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67"/>
          <p:cNvGrpSpPr/>
          <p:nvPr/>
        </p:nvGrpSpPr>
        <p:grpSpPr>
          <a:xfrm>
            <a:off x="3548844" y="2018369"/>
            <a:ext cx="306516" cy="358349"/>
            <a:chOff x="-48237000" y="2342650"/>
            <a:chExt cx="256800" cy="300225"/>
          </a:xfrm>
        </p:grpSpPr>
        <p:sp>
          <p:nvSpPr>
            <p:cNvPr id="13683" name="Google Shape;13683;p67"/>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67"/>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67"/>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6" name="Google Shape;13686;p67"/>
          <p:cNvGrpSpPr/>
          <p:nvPr/>
        </p:nvGrpSpPr>
        <p:grpSpPr>
          <a:xfrm>
            <a:off x="2180338" y="2918646"/>
            <a:ext cx="361034" cy="355633"/>
            <a:chOff x="-46404975" y="1966100"/>
            <a:chExt cx="302475" cy="297950"/>
          </a:xfrm>
        </p:grpSpPr>
        <p:sp>
          <p:nvSpPr>
            <p:cNvPr id="13687" name="Google Shape;13687;p67"/>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67"/>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67"/>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67"/>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1" name="Google Shape;13691;p67"/>
          <p:cNvGrpSpPr/>
          <p:nvPr/>
        </p:nvGrpSpPr>
        <p:grpSpPr>
          <a:xfrm>
            <a:off x="2181740" y="3364463"/>
            <a:ext cx="358229" cy="358199"/>
            <a:chOff x="-46401050" y="2333325"/>
            <a:chExt cx="300125" cy="300100"/>
          </a:xfrm>
        </p:grpSpPr>
        <p:sp>
          <p:nvSpPr>
            <p:cNvPr id="13692" name="Google Shape;13692;p67"/>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67"/>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67"/>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67"/>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6" name="Google Shape;13696;p67"/>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7" name="Google Shape;13697;p67"/>
          <p:cNvGrpSpPr/>
          <p:nvPr/>
        </p:nvGrpSpPr>
        <p:grpSpPr>
          <a:xfrm>
            <a:off x="3961830" y="3374818"/>
            <a:ext cx="359154" cy="359124"/>
            <a:chOff x="-44914800" y="2342000"/>
            <a:chExt cx="300900" cy="300875"/>
          </a:xfrm>
        </p:grpSpPr>
        <p:sp>
          <p:nvSpPr>
            <p:cNvPr id="13698" name="Google Shape;13698;p67"/>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67"/>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67"/>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01" name="Google Shape;13701;p67"/>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02" name="Google Shape;13702;p67"/>
          <p:cNvGrpSpPr/>
          <p:nvPr/>
        </p:nvGrpSpPr>
        <p:grpSpPr>
          <a:xfrm>
            <a:off x="1735816" y="1987336"/>
            <a:ext cx="359154" cy="357424"/>
            <a:chOff x="-49786250" y="2316650"/>
            <a:chExt cx="300900" cy="299450"/>
          </a:xfrm>
        </p:grpSpPr>
        <p:sp>
          <p:nvSpPr>
            <p:cNvPr id="13703" name="Google Shape;13703;p67"/>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67"/>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67"/>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67"/>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67"/>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67"/>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67"/>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10" name="Google Shape;13710;p67"/>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67"/>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12" name="Google Shape;13712;p67"/>
          <p:cNvGrpSpPr/>
          <p:nvPr/>
        </p:nvGrpSpPr>
        <p:grpSpPr>
          <a:xfrm>
            <a:off x="4033144" y="2017593"/>
            <a:ext cx="230365" cy="359124"/>
            <a:chOff x="-47842400" y="2342000"/>
            <a:chExt cx="193000" cy="300875"/>
          </a:xfrm>
        </p:grpSpPr>
        <p:sp>
          <p:nvSpPr>
            <p:cNvPr id="13713" name="Google Shape;13713;p67"/>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67"/>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67"/>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6" name="Google Shape;13716;p67"/>
          <p:cNvGrpSpPr/>
          <p:nvPr/>
        </p:nvGrpSpPr>
        <p:grpSpPr>
          <a:xfrm>
            <a:off x="3969212" y="2465052"/>
            <a:ext cx="358229" cy="359154"/>
            <a:chOff x="-47896750" y="2710600"/>
            <a:chExt cx="300125" cy="300900"/>
          </a:xfrm>
        </p:grpSpPr>
        <p:sp>
          <p:nvSpPr>
            <p:cNvPr id="13717" name="Google Shape;13717;p67"/>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67"/>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67"/>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67"/>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1" name="Google Shape;13721;p67"/>
          <p:cNvGrpSpPr/>
          <p:nvPr/>
        </p:nvGrpSpPr>
        <p:grpSpPr>
          <a:xfrm>
            <a:off x="2624852" y="2938609"/>
            <a:ext cx="359154" cy="314991"/>
            <a:chOff x="-46033225" y="1982825"/>
            <a:chExt cx="300900" cy="263900"/>
          </a:xfrm>
        </p:grpSpPr>
        <p:sp>
          <p:nvSpPr>
            <p:cNvPr id="13722" name="Google Shape;13722;p67"/>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67"/>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67"/>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5" name="Google Shape;13725;p67"/>
          <p:cNvGrpSpPr/>
          <p:nvPr/>
        </p:nvGrpSpPr>
        <p:grpSpPr>
          <a:xfrm>
            <a:off x="2621569" y="3365866"/>
            <a:ext cx="365719" cy="326151"/>
            <a:chOff x="-46034000" y="2334500"/>
            <a:chExt cx="306400" cy="273250"/>
          </a:xfrm>
        </p:grpSpPr>
        <p:sp>
          <p:nvSpPr>
            <p:cNvPr id="13726" name="Google Shape;13726;p67"/>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67"/>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67"/>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9" name="Google Shape;13729;p67"/>
          <p:cNvGrpSpPr/>
          <p:nvPr/>
        </p:nvGrpSpPr>
        <p:grpSpPr>
          <a:xfrm>
            <a:off x="2667627" y="3820255"/>
            <a:ext cx="273603" cy="356439"/>
            <a:chOff x="-45998575" y="2702625"/>
            <a:chExt cx="229225" cy="298625"/>
          </a:xfrm>
        </p:grpSpPr>
        <p:sp>
          <p:nvSpPr>
            <p:cNvPr id="13730" name="Google Shape;13730;p67"/>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67"/>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67"/>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67"/>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67"/>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67"/>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67"/>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7" name="Google Shape;13737;p67"/>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67"/>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39" name="Google Shape;13739;p67"/>
          <p:cNvGrpSpPr/>
          <p:nvPr/>
        </p:nvGrpSpPr>
        <p:grpSpPr>
          <a:xfrm>
            <a:off x="2203197" y="2434019"/>
            <a:ext cx="314961" cy="361034"/>
            <a:chOff x="-49398750" y="2684600"/>
            <a:chExt cx="263875" cy="302475"/>
          </a:xfrm>
        </p:grpSpPr>
        <p:sp>
          <p:nvSpPr>
            <p:cNvPr id="13740" name="Google Shape;13740;p67"/>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67"/>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67"/>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3" name="Google Shape;13743;p67"/>
          <p:cNvGrpSpPr/>
          <p:nvPr/>
        </p:nvGrpSpPr>
        <p:grpSpPr>
          <a:xfrm>
            <a:off x="873121" y="2928284"/>
            <a:ext cx="314006" cy="359154"/>
            <a:chOff x="-47509225" y="1974175"/>
            <a:chExt cx="263075" cy="300900"/>
          </a:xfrm>
        </p:grpSpPr>
        <p:sp>
          <p:nvSpPr>
            <p:cNvPr id="13744" name="Google Shape;13744;p67"/>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67"/>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67"/>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67"/>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67"/>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9" name="Google Shape;13749;p67"/>
          <p:cNvGrpSpPr/>
          <p:nvPr/>
        </p:nvGrpSpPr>
        <p:grpSpPr>
          <a:xfrm>
            <a:off x="849622" y="3374818"/>
            <a:ext cx="361004" cy="357961"/>
            <a:chOff x="-47529700" y="2342000"/>
            <a:chExt cx="302450" cy="299900"/>
          </a:xfrm>
        </p:grpSpPr>
        <p:sp>
          <p:nvSpPr>
            <p:cNvPr id="13750" name="Google Shape;13750;p67"/>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67"/>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2" name="Google Shape;13752;p67"/>
          <p:cNvGrpSpPr/>
          <p:nvPr/>
        </p:nvGrpSpPr>
        <p:grpSpPr>
          <a:xfrm>
            <a:off x="851025" y="3873967"/>
            <a:ext cx="358199" cy="272648"/>
            <a:chOff x="-47527350" y="2747625"/>
            <a:chExt cx="300100" cy="228425"/>
          </a:xfrm>
        </p:grpSpPr>
        <p:sp>
          <p:nvSpPr>
            <p:cNvPr id="13753" name="Google Shape;13753;p67"/>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67"/>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67"/>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67"/>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67"/>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67"/>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59" name="Google Shape;13759;p67"/>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60" name="Google Shape;13760;p67"/>
          <p:cNvGrpSpPr/>
          <p:nvPr/>
        </p:nvGrpSpPr>
        <p:grpSpPr>
          <a:xfrm>
            <a:off x="3073924" y="3387022"/>
            <a:ext cx="358229" cy="314961"/>
            <a:chOff x="-45664625" y="2352225"/>
            <a:chExt cx="300125" cy="263875"/>
          </a:xfrm>
        </p:grpSpPr>
        <p:sp>
          <p:nvSpPr>
            <p:cNvPr id="13761" name="Google Shape;13761;p67"/>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67"/>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67"/>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67"/>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67"/>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67"/>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67"/>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8" name="Google Shape;13768;p67"/>
          <p:cNvGrpSpPr/>
          <p:nvPr/>
        </p:nvGrpSpPr>
        <p:grpSpPr>
          <a:xfrm>
            <a:off x="3073103" y="3821001"/>
            <a:ext cx="359870" cy="357573"/>
            <a:chOff x="-45665400" y="2703250"/>
            <a:chExt cx="301500" cy="299575"/>
          </a:xfrm>
        </p:grpSpPr>
        <p:sp>
          <p:nvSpPr>
            <p:cNvPr id="13769" name="Google Shape;13769;p67"/>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67"/>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67"/>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67"/>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3" name="Google Shape;13773;p67"/>
          <p:cNvGrpSpPr/>
          <p:nvPr/>
        </p:nvGrpSpPr>
        <p:grpSpPr>
          <a:xfrm>
            <a:off x="2174760" y="4261937"/>
            <a:ext cx="359154" cy="360109"/>
            <a:chOff x="-44528075" y="1982825"/>
            <a:chExt cx="300900" cy="301700"/>
          </a:xfrm>
        </p:grpSpPr>
        <p:sp>
          <p:nvSpPr>
            <p:cNvPr id="13774" name="Google Shape;13774;p67"/>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67"/>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67"/>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67"/>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67"/>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67"/>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67"/>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81" name="Google Shape;13781;p67"/>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82" name="Google Shape;13782;p67"/>
          <p:cNvGrpSpPr/>
          <p:nvPr/>
        </p:nvGrpSpPr>
        <p:grpSpPr>
          <a:xfrm>
            <a:off x="2625923" y="1987485"/>
            <a:ext cx="358199" cy="358229"/>
            <a:chOff x="-49048250" y="2316775"/>
            <a:chExt cx="300100" cy="300125"/>
          </a:xfrm>
        </p:grpSpPr>
        <p:sp>
          <p:nvSpPr>
            <p:cNvPr id="13783" name="Google Shape;13783;p67"/>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67"/>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67"/>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67"/>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87" name="Google Shape;13787;p67"/>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88" name="Google Shape;13788;p67"/>
          <p:cNvGrpSpPr/>
          <p:nvPr/>
        </p:nvGrpSpPr>
        <p:grpSpPr>
          <a:xfrm>
            <a:off x="1290494" y="2928284"/>
            <a:ext cx="360109" cy="358199"/>
            <a:chOff x="-47160325" y="1974175"/>
            <a:chExt cx="301700" cy="300100"/>
          </a:xfrm>
        </p:grpSpPr>
        <p:sp>
          <p:nvSpPr>
            <p:cNvPr id="13789" name="Google Shape;13789;p67"/>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67"/>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1" name="Google Shape;13791;p67"/>
          <p:cNvGrpSpPr/>
          <p:nvPr/>
        </p:nvGrpSpPr>
        <p:grpSpPr>
          <a:xfrm>
            <a:off x="1290971" y="3374818"/>
            <a:ext cx="359154" cy="359124"/>
            <a:chOff x="-47159525" y="2342000"/>
            <a:chExt cx="300900" cy="300875"/>
          </a:xfrm>
        </p:grpSpPr>
        <p:sp>
          <p:nvSpPr>
            <p:cNvPr id="13792" name="Google Shape;13792;p67"/>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67"/>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67"/>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67"/>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67"/>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7" name="Google Shape;13797;p67"/>
          <p:cNvGrpSpPr/>
          <p:nvPr/>
        </p:nvGrpSpPr>
        <p:grpSpPr>
          <a:xfrm>
            <a:off x="1291448" y="3831654"/>
            <a:ext cx="358199" cy="359154"/>
            <a:chOff x="-47157950" y="2712175"/>
            <a:chExt cx="300100" cy="300900"/>
          </a:xfrm>
        </p:grpSpPr>
        <p:sp>
          <p:nvSpPr>
            <p:cNvPr id="13798" name="Google Shape;13798;p67"/>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67"/>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67"/>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67"/>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67"/>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67"/>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67"/>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5" name="Google Shape;13805;p67"/>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6" name="Google Shape;13806;p67"/>
          <p:cNvGrpSpPr/>
          <p:nvPr/>
        </p:nvGrpSpPr>
        <p:grpSpPr>
          <a:xfrm>
            <a:off x="3535175" y="3364463"/>
            <a:ext cx="315886" cy="358199"/>
            <a:chOff x="-45278675" y="2333325"/>
            <a:chExt cx="264650" cy="300100"/>
          </a:xfrm>
        </p:grpSpPr>
        <p:sp>
          <p:nvSpPr>
            <p:cNvPr id="13807" name="Google Shape;13807;p67"/>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67"/>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67"/>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67"/>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1" name="Google Shape;13811;p67"/>
          <p:cNvGrpSpPr/>
          <p:nvPr/>
        </p:nvGrpSpPr>
        <p:grpSpPr>
          <a:xfrm>
            <a:off x="3545500" y="3819420"/>
            <a:ext cx="295237" cy="358229"/>
            <a:chOff x="-45270025" y="2701925"/>
            <a:chExt cx="247350" cy="300125"/>
          </a:xfrm>
        </p:grpSpPr>
        <p:sp>
          <p:nvSpPr>
            <p:cNvPr id="13812" name="Google Shape;13812;p67"/>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67"/>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67"/>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67"/>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16" name="Google Shape;13816;p67"/>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17" name="Google Shape;13817;p67"/>
          <p:cNvGrpSpPr/>
          <p:nvPr/>
        </p:nvGrpSpPr>
        <p:grpSpPr>
          <a:xfrm>
            <a:off x="2209567" y="1972337"/>
            <a:ext cx="307444" cy="366556"/>
            <a:chOff x="2209567" y="1972337"/>
            <a:chExt cx="307444" cy="366556"/>
          </a:xfrm>
        </p:grpSpPr>
        <p:sp>
          <p:nvSpPr>
            <p:cNvPr id="13818" name="Google Shape;13818;p67"/>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67"/>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67"/>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21" name="Google Shape;13821;p67"/>
            <p:cNvGrpSpPr/>
            <p:nvPr/>
          </p:nvGrpSpPr>
          <p:grpSpPr>
            <a:xfrm>
              <a:off x="2209567" y="2078266"/>
              <a:ext cx="307444" cy="260626"/>
              <a:chOff x="1636184" y="2959225"/>
              <a:chExt cx="232666" cy="197250"/>
            </a:xfrm>
          </p:grpSpPr>
          <p:sp>
            <p:nvSpPr>
              <p:cNvPr id="13822" name="Google Shape;13822;p67"/>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67"/>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67"/>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3825" name="Google Shape;13825;p67"/>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grpSp>
        <p:nvGrpSpPr>
          <p:cNvPr id="13826" name="Google Shape;13826;p67"/>
          <p:cNvGrpSpPr/>
          <p:nvPr/>
        </p:nvGrpSpPr>
        <p:grpSpPr>
          <a:xfrm>
            <a:off x="3577265" y="2463611"/>
            <a:ext cx="258542" cy="365154"/>
            <a:chOff x="-47300587" y="123275"/>
            <a:chExt cx="190975" cy="269725"/>
          </a:xfrm>
        </p:grpSpPr>
        <p:sp>
          <p:nvSpPr>
            <p:cNvPr id="13827" name="Google Shape;13827;p67"/>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67"/>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67"/>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67"/>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67"/>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67"/>
          <p:cNvGrpSpPr/>
          <p:nvPr/>
        </p:nvGrpSpPr>
        <p:grpSpPr>
          <a:xfrm>
            <a:off x="4870788" y="1532801"/>
            <a:ext cx="342328" cy="339793"/>
            <a:chOff x="-13966675" y="1639700"/>
            <a:chExt cx="354450" cy="351825"/>
          </a:xfrm>
        </p:grpSpPr>
        <p:sp>
          <p:nvSpPr>
            <p:cNvPr id="13833" name="Google Shape;13833;p67"/>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67"/>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67"/>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67"/>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67"/>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8" name="Google Shape;13838;p67"/>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67"/>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40" name="Google Shape;13840;p67"/>
          <p:cNvGrpSpPr/>
          <p:nvPr/>
        </p:nvGrpSpPr>
        <p:grpSpPr>
          <a:xfrm>
            <a:off x="6667277" y="1532487"/>
            <a:ext cx="340034" cy="340420"/>
            <a:chOff x="-12199250" y="1662675"/>
            <a:chExt cx="352075" cy="352475"/>
          </a:xfrm>
        </p:grpSpPr>
        <p:sp>
          <p:nvSpPr>
            <p:cNvPr id="13841" name="Google Shape;13841;p67"/>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67"/>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67"/>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4" name="Google Shape;13844;p67"/>
          <p:cNvGrpSpPr/>
          <p:nvPr/>
        </p:nvGrpSpPr>
        <p:grpSpPr>
          <a:xfrm>
            <a:off x="6666130" y="1939354"/>
            <a:ext cx="342328" cy="342328"/>
            <a:chOff x="-12199250" y="2096250"/>
            <a:chExt cx="354450" cy="354450"/>
          </a:xfrm>
        </p:grpSpPr>
        <p:sp>
          <p:nvSpPr>
            <p:cNvPr id="13845" name="Google Shape;13845;p67"/>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67"/>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7" name="Google Shape;13847;p67"/>
          <p:cNvGrpSpPr/>
          <p:nvPr/>
        </p:nvGrpSpPr>
        <p:grpSpPr>
          <a:xfrm>
            <a:off x="6667277" y="2348308"/>
            <a:ext cx="340034" cy="341579"/>
            <a:chOff x="-12199250" y="2530225"/>
            <a:chExt cx="352075" cy="353675"/>
          </a:xfrm>
        </p:grpSpPr>
        <p:sp>
          <p:nvSpPr>
            <p:cNvPr id="13848" name="Google Shape;13848;p67"/>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67"/>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67"/>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67"/>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52" name="Google Shape;13852;p67"/>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53" name="Google Shape;13853;p67"/>
          <p:cNvGrpSpPr/>
          <p:nvPr/>
        </p:nvGrpSpPr>
        <p:grpSpPr>
          <a:xfrm>
            <a:off x="4870788" y="3188088"/>
            <a:ext cx="342328" cy="339310"/>
            <a:chOff x="-10462550" y="2057650"/>
            <a:chExt cx="354450" cy="351325"/>
          </a:xfrm>
        </p:grpSpPr>
        <p:sp>
          <p:nvSpPr>
            <p:cNvPr id="13854" name="Google Shape;13854;p67"/>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67"/>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56" name="Google Shape;13856;p67"/>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57" name="Google Shape;13857;p67"/>
          <p:cNvGrpSpPr/>
          <p:nvPr/>
        </p:nvGrpSpPr>
        <p:grpSpPr>
          <a:xfrm>
            <a:off x="6649772" y="2779651"/>
            <a:ext cx="375044" cy="340541"/>
            <a:chOff x="-8692750" y="1622100"/>
            <a:chExt cx="388325" cy="352600"/>
          </a:xfrm>
        </p:grpSpPr>
        <p:sp>
          <p:nvSpPr>
            <p:cNvPr id="13858" name="Google Shape;13858;p67"/>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67"/>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0" name="Google Shape;13860;p67"/>
          <p:cNvGrpSpPr/>
          <p:nvPr/>
        </p:nvGrpSpPr>
        <p:grpSpPr>
          <a:xfrm>
            <a:off x="5304253" y="1531907"/>
            <a:ext cx="341555" cy="341579"/>
            <a:chOff x="-13529550" y="1639425"/>
            <a:chExt cx="353650" cy="353675"/>
          </a:xfrm>
        </p:grpSpPr>
        <p:sp>
          <p:nvSpPr>
            <p:cNvPr id="13861" name="Google Shape;13861;p67"/>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67"/>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67"/>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67"/>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67"/>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67"/>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67"/>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67"/>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67"/>
          <p:cNvGrpSpPr/>
          <p:nvPr/>
        </p:nvGrpSpPr>
        <p:grpSpPr>
          <a:xfrm>
            <a:off x="5303106" y="1940489"/>
            <a:ext cx="343849" cy="340058"/>
            <a:chOff x="-13531925" y="2075775"/>
            <a:chExt cx="356025" cy="352100"/>
          </a:xfrm>
        </p:grpSpPr>
        <p:sp>
          <p:nvSpPr>
            <p:cNvPr id="13870" name="Google Shape;13870;p67"/>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67"/>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2" name="Google Shape;13872;p67"/>
          <p:cNvGrpSpPr/>
          <p:nvPr/>
        </p:nvGrpSpPr>
        <p:grpSpPr>
          <a:xfrm>
            <a:off x="5304627" y="2348694"/>
            <a:ext cx="340807" cy="340807"/>
            <a:chOff x="-13528775" y="2507400"/>
            <a:chExt cx="352875" cy="352875"/>
          </a:xfrm>
        </p:grpSpPr>
        <p:sp>
          <p:nvSpPr>
            <p:cNvPr id="13873" name="Google Shape;13873;p67"/>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67"/>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67"/>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76" name="Google Shape;13876;p67"/>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67"/>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78" name="Google Shape;13878;p67"/>
          <p:cNvGrpSpPr/>
          <p:nvPr/>
        </p:nvGrpSpPr>
        <p:grpSpPr>
          <a:xfrm>
            <a:off x="7140133" y="2348308"/>
            <a:ext cx="308090" cy="341579"/>
            <a:chOff x="-11747150" y="2530225"/>
            <a:chExt cx="319000" cy="353675"/>
          </a:xfrm>
        </p:grpSpPr>
        <p:sp>
          <p:nvSpPr>
            <p:cNvPr id="13879" name="Google Shape;13879;p67"/>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67"/>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67"/>
          <p:cNvGrpSpPr/>
          <p:nvPr/>
        </p:nvGrpSpPr>
        <p:grpSpPr>
          <a:xfrm>
            <a:off x="5304627" y="2779519"/>
            <a:ext cx="340807" cy="340807"/>
            <a:chOff x="-10027775" y="1622900"/>
            <a:chExt cx="352875" cy="352875"/>
          </a:xfrm>
        </p:grpSpPr>
        <p:sp>
          <p:nvSpPr>
            <p:cNvPr id="13882" name="Google Shape;13882;p67"/>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67"/>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67"/>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67"/>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67"/>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67"/>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88" name="Google Shape;13888;p67"/>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89" name="Google Shape;13889;p67"/>
          <p:cNvGrpSpPr/>
          <p:nvPr/>
        </p:nvGrpSpPr>
        <p:grpSpPr>
          <a:xfrm>
            <a:off x="8031595" y="2805183"/>
            <a:ext cx="322553" cy="342328"/>
            <a:chOff x="-10019125" y="2490075"/>
            <a:chExt cx="333975" cy="354450"/>
          </a:xfrm>
        </p:grpSpPr>
        <p:sp>
          <p:nvSpPr>
            <p:cNvPr id="13890" name="Google Shape;13890;p67"/>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67"/>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67"/>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67"/>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4" name="Google Shape;13894;p67"/>
          <p:cNvGrpSpPr/>
          <p:nvPr/>
        </p:nvGrpSpPr>
        <p:grpSpPr>
          <a:xfrm>
            <a:off x="6661180" y="3186193"/>
            <a:ext cx="352227" cy="343100"/>
            <a:chOff x="-8684100" y="2032450"/>
            <a:chExt cx="364700" cy="355250"/>
          </a:xfrm>
        </p:grpSpPr>
        <p:sp>
          <p:nvSpPr>
            <p:cNvPr id="13895" name="Google Shape;13895;p67"/>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67"/>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67"/>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8" name="Google Shape;13898;p67"/>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99" name="Google Shape;13899;p67"/>
          <p:cNvGrpSpPr/>
          <p:nvPr/>
        </p:nvGrpSpPr>
        <p:grpSpPr>
          <a:xfrm>
            <a:off x="5752039" y="1939656"/>
            <a:ext cx="343849" cy="341724"/>
            <a:chOff x="-13095575" y="2073400"/>
            <a:chExt cx="356025" cy="353825"/>
          </a:xfrm>
        </p:grpSpPr>
        <p:sp>
          <p:nvSpPr>
            <p:cNvPr id="13900" name="Google Shape;13900;p67"/>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67"/>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67"/>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67"/>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67"/>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67"/>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67"/>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67"/>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8" name="Google Shape;13908;p67"/>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9" name="Google Shape;13909;p67"/>
          <p:cNvGrpSpPr/>
          <p:nvPr/>
        </p:nvGrpSpPr>
        <p:grpSpPr>
          <a:xfrm>
            <a:off x="7576787" y="1531485"/>
            <a:ext cx="343100" cy="342424"/>
            <a:chOff x="-11332875" y="1660700"/>
            <a:chExt cx="355250" cy="354550"/>
          </a:xfrm>
        </p:grpSpPr>
        <p:sp>
          <p:nvSpPr>
            <p:cNvPr id="13910" name="Google Shape;13910;p67"/>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67"/>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67"/>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67"/>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14" name="Google Shape;13914;p67"/>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67"/>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16" name="Google Shape;13916;p67"/>
          <p:cNvGrpSpPr/>
          <p:nvPr/>
        </p:nvGrpSpPr>
        <p:grpSpPr>
          <a:xfrm>
            <a:off x="5774096" y="2777997"/>
            <a:ext cx="299736" cy="343849"/>
            <a:chOff x="-9570950" y="1622100"/>
            <a:chExt cx="310350" cy="356025"/>
          </a:xfrm>
        </p:grpSpPr>
        <p:sp>
          <p:nvSpPr>
            <p:cNvPr id="13917" name="Google Shape;13917;p67"/>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67"/>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67"/>
          <p:cNvGrpSpPr/>
          <p:nvPr/>
        </p:nvGrpSpPr>
        <p:grpSpPr>
          <a:xfrm>
            <a:off x="5752800" y="3186953"/>
            <a:ext cx="342328" cy="341579"/>
            <a:chOff x="-9594575" y="2056875"/>
            <a:chExt cx="354450" cy="353675"/>
          </a:xfrm>
        </p:grpSpPr>
        <p:sp>
          <p:nvSpPr>
            <p:cNvPr id="13920" name="Google Shape;13920;p67"/>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67"/>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67"/>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3" name="Google Shape;13923;p67"/>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4" name="Google Shape;13924;p67"/>
          <p:cNvGrpSpPr/>
          <p:nvPr/>
        </p:nvGrpSpPr>
        <p:grpSpPr>
          <a:xfrm>
            <a:off x="6208482" y="1532293"/>
            <a:ext cx="342328" cy="340807"/>
            <a:chOff x="-12661600" y="1640225"/>
            <a:chExt cx="354450" cy="352875"/>
          </a:xfrm>
        </p:grpSpPr>
        <p:sp>
          <p:nvSpPr>
            <p:cNvPr id="13925" name="Google Shape;13925;p67"/>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67"/>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67"/>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8" name="Google Shape;13928;p67"/>
          <p:cNvGrpSpPr/>
          <p:nvPr/>
        </p:nvGrpSpPr>
        <p:grpSpPr>
          <a:xfrm>
            <a:off x="6208857" y="1960831"/>
            <a:ext cx="341579" cy="299374"/>
            <a:chOff x="-12660025" y="2096250"/>
            <a:chExt cx="353675" cy="309975"/>
          </a:xfrm>
        </p:grpSpPr>
        <p:sp>
          <p:nvSpPr>
            <p:cNvPr id="13929" name="Google Shape;13929;p67"/>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67"/>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67"/>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67"/>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67"/>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67"/>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5" name="Google Shape;13935;p67"/>
          <p:cNvGrpSpPr/>
          <p:nvPr/>
        </p:nvGrpSpPr>
        <p:grpSpPr>
          <a:xfrm>
            <a:off x="6207335" y="2348127"/>
            <a:ext cx="344622" cy="341941"/>
            <a:chOff x="-12663175" y="2506800"/>
            <a:chExt cx="356825" cy="354050"/>
          </a:xfrm>
        </p:grpSpPr>
        <p:sp>
          <p:nvSpPr>
            <p:cNvPr id="13936" name="Google Shape;13936;p67"/>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67"/>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67"/>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67"/>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67"/>
          <p:cNvGrpSpPr/>
          <p:nvPr/>
        </p:nvGrpSpPr>
        <p:grpSpPr>
          <a:xfrm>
            <a:off x="8022468" y="1531907"/>
            <a:ext cx="340807" cy="341579"/>
            <a:chOff x="-10896525" y="1663050"/>
            <a:chExt cx="352875" cy="353675"/>
          </a:xfrm>
        </p:grpSpPr>
        <p:sp>
          <p:nvSpPr>
            <p:cNvPr id="13941" name="Google Shape;13941;p67"/>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67"/>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3" name="Google Shape;13943;p67"/>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44" name="Google Shape;13944;p67"/>
          <p:cNvGrpSpPr/>
          <p:nvPr/>
        </p:nvGrpSpPr>
        <p:grpSpPr>
          <a:xfrm>
            <a:off x="8022082" y="2359342"/>
            <a:ext cx="341579" cy="319511"/>
            <a:chOff x="-10898100" y="2542050"/>
            <a:chExt cx="353675" cy="330825"/>
          </a:xfrm>
        </p:grpSpPr>
        <p:sp>
          <p:nvSpPr>
            <p:cNvPr id="13945" name="Google Shape;13945;p67"/>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67"/>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67"/>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67"/>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67"/>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67"/>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1" name="Google Shape;13951;p67"/>
          <p:cNvGrpSpPr/>
          <p:nvPr/>
        </p:nvGrpSpPr>
        <p:grpSpPr>
          <a:xfrm>
            <a:off x="6209617" y="2780207"/>
            <a:ext cx="340058" cy="339430"/>
            <a:chOff x="-9157450" y="1622750"/>
            <a:chExt cx="352100" cy="351450"/>
          </a:xfrm>
        </p:grpSpPr>
        <p:sp>
          <p:nvSpPr>
            <p:cNvPr id="13952" name="Google Shape;13952;p67"/>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67"/>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4" name="Google Shape;13954;p67"/>
          <p:cNvGrpSpPr/>
          <p:nvPr/>
        </p:nvGrpSpPr>
        <p:grpSpPr>
          <a:xfrm>
            <a:off x="6247658" y="3188474"/>
            <a:ext cx="263977" cy="338537"/>
            <a:chOff x="-9119650" y="2056875"/>
            <a:chExt cx="273325" cy="350525"/>
          </a:xfrm>
        </p:grpSpPr>
        <p:sp>
          <p:nvSpPr>
            <p:cNvPr id="13955" name="Google Shape;13955;p67"/>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67"/>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57" name="Google Shape;13957;p67"/>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67"/>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59" name="Google Shape;13959;p67"/>
          <p:cNvGrpSpPr/>
          <p:nvPr/>
        </p:nvGrpSpPr>
        <p:grpSpPr>
          <a:xfrm>
            <a:off x="7576790" y="3217879"/>
            <a:ext cx="343094" cy="341569"/>
            <a:chOff x="6001575" y="3119050"/>
            <a:chExt cx="315025" cy="313625"/>
          </a:xfrm>
        </p:grpSpPr>
        <p:sp>
          <p:nvSpPr>
            <p:cNvPr id="13960" name="Google Shape;13960;p67"/>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67"/>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65" name="Shape 13965"/>
        <p:cNvGrpSpPr/>
        <p:nvPr/>
      </p:nvGrpSpPr>
      <p:grpSpPr>
        <a:xfrm>
          <a:off x="0" y="0"/>
          <a:ext cx="0" cy="0"/>
          <a:chOff x="0" y="0"/>
          <a:chExt cx="0" cy="0"/>
        </a:xfrm>
      </p:grpSpPr>
      <p:sp>
        <p:nvSpPr>
          <p:cNvPr id="13966" name="Google Shape;13966;p68"/>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7" name="Google Shape;13967;p68"/>
          <p:cNvGrpSpPr/>
          <p:nvPr/>
        </p:nvGrpSpPr>
        <p:grpSpPr>
          <a:xfrm>
            <a:off x="845233" y="2273195"/>
            <a:ext cx="476329" cy="476213"/>
            <a:chOff x="-21298675" y="2414425"/>
            <a:chExt cx="306400" cy="306325"/>
          </a:xfrm>
        </p:grpSpPr>
        <p:sp>
          <p:nvSpPr>
            <p:cNvPr id="13968" name="Google Shape;13968;p68"/>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68"/>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68"/>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1" name="Google Shape;13971;p68"/>
          <p:cNvGrpSpPr/>
          <p:nvPr/>
        </p:nvGrpSpPr>
        <p:grpSpPr>
          <a:xfrm>
            <a:off x="844611" y="2865128"/>
            <a:ext cx="477573" cy="445432"/>
            <a:chOff x="-21299475" y="2798025"/>
            <a:chExt cx="307200" cy="286525"/>
          </a:xfrm>
        </p:grpSpPr>
        <p:sp>
          <p:nvSpPr>
            <p:cNvPr id="13972" name="Google Shape;13972;p68"/>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68"/>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68"/>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68"/>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68"/>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68"/>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68"/>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68"/>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68"/>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68"/>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68"/>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68"/>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4" name="Google Shape;13984;p68"/>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68"/>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68"/>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7" name="Google Shape;13987;p68"/>
          <p:cNvGrpSpPr/>
          <p:nvPr/>
        </p:nvGrpSpPr>
        <p:grpSpPr>
          <a:xfrm>
            <a:off x="6713966" y="1688917"/>
            <a:ext cx="413912" cy="472676"/>
            <a:chOff x="-17545650" y="2051350"/>
            <a:chExt cx="266250" cy="304050"/>
          </a:xfrm>
        </p:grpSpPr>
        <p:sp>
          <p:nvSpPr>
            <p:cNvPr id="13988" name="Google Shape;13988;p68"/>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68"/>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68"/>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68"/>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2" name="Google Shape;13992;p68"/>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3" name="Google Shape;13993;p68"/>
          <p:cNvGrpSpPr/>
          <p:nvPr/>
        </p:nvGrpSpPr>
        <p:grpSpPr>
          <a:xfrm>
            <a:off x="6684584" y="2865574"/>
            <a:ext cx="472676" cy="444538"/>
            <a:chOff x="-17565350" y="2809825"/>
            <a:chExt cx="304050" cy="285950"/>
          </a:xfrm>
        </p:grpSpPr>
        <p:sp>
          <p:nvSpPr>
            <p:cNvPr id="13994" name="Google Shape;13994;p68"/>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68"/>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68"/>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68"/>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68"/>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9" name="Google Shape;13999;p68"/>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68"/>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68"/>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2" name="Google Shape;14002;p68"/>
          <p:cNvGrpSpPr/>
          <p:nvPr/>
        </p:nvGrpSpPr>
        <p:grpSpPr>
          <a:xfrm>
            <a:off x="1457493" y="2850904"/>
            <a:ext cx="416283" cy="473881"/>
            <a:chOff x="-20904875" y="2788575"/>
            <a:chExt cx="267775" cy="304825"/>
          </a:xfrm>
        </p:grpSpPr>
        <p:sp>
          <p:nvSpPr>
            <p:cNvPr id="14003" name="Google Shape;14003;p68"/>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68"/>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5" name="Google Shape;14005;p68"/>
          <p:cNvGrpSpPr/>
          <p:nvPr/>
        </p:nvGrpSpPr>
        <p:grpSpPr>
          <a:xfrm>
            <a:off x="4397908" y="2275564"/>
            <a:ext cx="360045" cy="471471"/>
            <a:chOff x="-19006700" y="2434925"/>
            <a:chExt cx="231600" cy="303275"/>
          </a:xfrm>
        </p:grpSpPr>
        <p:sp>
          <p:nvSpPr>
            <p:cNvPr id="14006" name="Google Shape;14006;p68"/>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68"/>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68"/>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68"/>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0" name="Google Shape;14010;p68"/>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68"/>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2" name="Google Shape;14012;p68"/>
          <p:cNvGrpSpPr/>
          <p:nvPr/>
        </p:nvGrpSpPr>
        <p:grpSpPr>
          <a:xfrm>
            <a:off x="7276507" y="2289051"/>
            <a:ext cx="473881" cy="444499"/>
            <a:chOff x="-17190425" y="2435725"/>
            <a:chExt cx="304825" cy="285925"/>
          </a:xfrm>
        </p:grpSpPr>
        <p:sp>
          <p:nvSpPr>
            <p:cNvPr id="14013" name="Google Shape;14013;p68"/>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68"/>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68"/>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6" name="Google Shape;14016;p68"/>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7" name="Google Shape;14017;p68"/>
          <p:cNvGrpSpPr/>
          <p:nvPr/>
        </p:nvGrpSpPr>
        <p:grpSpPr>
          <a:xfrm>
            <a:off x="4931233" y="3444650"/>
            <a:ext cx="476329" cy="475086"/>
            <a:chOff x="-15719925" y="2416825"/>
            <a:chExt cx="306400" cy="305600"/>
          </a:xfrm>
        </p:grpSpPr>
        <p:sp>
          <p:nvSpPr>
            <p:cNvPr id="14018" name="Google Shape;14018;p68"/>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68"/>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68"/>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21" name="Google Shape;14021;p68"/>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68"/>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23" name="Google Shape;14023;p68"/>
          <p:cNvGrpSpPr/>
          <p:nvPr/>
        </p:nvGrpSpPr>
        <p:grpSpPr>
          <a:xfrm>
            <a:off x="2017527" y="2851506"/>
            <a:ext cx="479983" cy="472676"/>
            <a:chOff x="-20550425" y="2789350"/>
            <a:chExt cx="308750" cy="304050"/>
          </a:xfrm>
        </p:grpSpPr>
        <p:sp>
          <p:nvSpPr>
            <p:cNvPr id="14024" name="Google Shape;14024;p68"/>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68"/>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6" name="Google Shape;14026;p68"/>
          <p:cNvGrpSpPr/>
          <p:nvPr/>
        </p:nvGrpSpPr>
        <p:grpSpPr>
          <a:xfrm>
            <a:off x="4932894" y="1688158"/>
            <a:ext cx="473920" cy="474192"/>
            <a:chOff x="-18666450" y="2059825"/>
            <a:chExt cx="304850" cy="305025"/>
          </a:xfrm>
        </p:grpSpPr>
        <p:sp>
          <p:nvSpPr>
            <p:cNvPr id="14027" name="Google Shape;14027;p68"/>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68"/>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9" name="Google Shape;14029;p68"/>
          <p:cNvGrpSpPr/>
          <p:nvPr/>
        </p:nvGrpSpPr>
        <p:grpSpPr>
          <a:xfrm>
            <a:off x="4932292" y="2275584"/>
            <a:ext cx="475125" cy="471432"/>
            <a:chOff x="-18668025" y="2435725"/>
            <a:chExt cx="305625" cy="303250"/>
          </a:xfrm>
        </p:grpSpPr>
        <p:sp>
          <p:nvSpPr>
            <p:cNvPr id="14030" name="Google Shape;14030;p68"/>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68"/>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2" name="Google Shape;14032;p68"/>
          <p:cNvGrpSpPr/>
          <p:nvPr/>
        </p:nvGrpSpPr>
        <p:grpSpPr>
          <a:xfrm>
            <a:off x="4931689" y="2850902"/>
            <a:ext cx="476329" cy="473881"/>
            <a:chOff x="-18668800" y="2807475"/>
            <a:chExt cx="306400" cy="304825"/>
          </a:xfrm>
        </p:grpSpPr>
        <p:sp>
          <p:nvSpPr>
            <p:cNvPr id="14033" name="Google Shape;14033;p68"/>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68"/>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68"/>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68"/>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68"/>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68"/>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68"/>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68"/>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68"/>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2" name="Google Shape;14042;p68"/>
          <p:cNvGrpSpPr/>
          <p:nvPr/>
        </p:nvGrpSpPr>
        <p:grpSpPr>
          <a:xfrm>
            <a:off x="7885658" y="1687693"/>
            <a:ext cx="416361" cy="475125"/>
            <a:chOff x="-16798200" y="2050575"/>
            <a:chExt cx="267825" cy="305625"/>
          </a:xfrm>
        </p:grpSpPr>
        <p:sp>
          <p:nvSpPr>
            <p:cNvPr id="14043" name="Google Shape;14043;p68"/>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68"/>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68"/>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6" name="Google Shape;14046;p68"/>
          <p:cNvGrpSpPr/>
          <p:nvPr/>
        </p:nvGrpSpPr>
        <p:grpSpPr>
          <a:xfrm>
            <a:off x="7856276" y="2852127"/>
            <a:ext cx="475125" cy="471432"/>
            <a:chOff x="-16817100" y="2801175"/>
            <a:chExt cx="305625" cy="303250"/>
          </a:xfrm>
        </p:grpSpPr>
        <p:sp>
          <p:nvSpPr>
            <p:cNvPr id="14047" name="Google Shape;14047;p68"/>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68"/>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68"/>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68"/>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68"/>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68"/>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68"/>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68"/>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5" name="Google Shape;14055;p68"/>
          <p:cNvGrpSpPr/>
          <p:nvPr/>
        </p:nvGrpSpPr>
        <p:grpSpPr>
          <a:xfrm>
            <a:off x="7263396" y="3444614"/>
            <a:ext cx="476329" cy="475125"/>
            <a:chOff x="-15717575" y="2786200"/>
            <a:chExt cx="306400" cy="305625"/>
          </a:xfrm>
        </p:grpSpPr>
        <p:sp>
          <p:nvSpPr>
            <p:cNvPr id="14056" name="Google Shape;14056;p68"/>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68"/>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68"/>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68"/>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68"/>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68"/>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68"/>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3" name="Google Shape;14063;p68"/>
          <p:cNvGrpSpPr/>
          <p:nvPr/>
        </p:nvGrpSpPr>
        <p:grpSpPr>
          <a:xfrm>
            <a:off x="2600969" y="1688296"/>
            <a:ext cx="475125" cy="473920"/>
            <a:chOff x="-20173175" y="2038750"/>
            <a:chExt cx="305625" cy="304850"/>
          </a:xfrm>
        </p:grpSpPr>
        <p:sp>
          <p:nvSpPr>
            <p:cNvPr id="14064" name="Google Shape;14064;p68"/>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68"/>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6" name="Google Shape;14066;p68"/>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7" name="Google Shape;14067;p68"/>
          <p:cNvGrpSpPr/>
          <p:nvPr/>
        </p:nvGrpSpPr>
        <p:grpSpPr>
          <a:xfrm>
            <a:off x="2602193" y="2850282"/>
            <a:ext cx="472676" cy="475125"/>
            <a:chOff x="-20173175" y="2787775"/>
            <a:chExt cx="304050" cy="305625"/>
          </a:xfrm>
        </p:grpSpPr>
        <p:sp>
          <p:nvSpPr>
            <p:cNvPr id="14068" name="Google Shape;14068;p68"/>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68"/>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68"/>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68"/>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68"/>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68"/>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68"/>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68"/>
          <p:cNvGrpSpPr/>
          <p:nvPr/>
        </p:nvGrpSpPr>
        <p:grpSpPr>
          <a:xfrm>
            <a:off x="5527177" y="2275564"/>
            <a:ext cx="473881" cy="471471"/>
            <a:chOff x="-18294675" y="2434925"/>
            <a:chExt cx="304825" cy="303275"/>
          </a:xfrm>
        </p:grpSpPr>
        <p:sp>
          <p:nvSpPr>
            <p:cNvPr id="14076" name="Google Shape;14076;p68"/>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68"/>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68"/>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9" name="Google Shape;14079;p68"/>
          <p:cNvGrpSpPr/>
          <p:nvPr/>
        </p:nvGrpSpPr>
        <p:grpSpPr>
          <a:xfrm>
            <a:off x="5583492" y="2852107"/>
            <a:ext cx="361250" cy="471471"/>
            <a:chOff x="-18258450" y="2809825"/>
            <a:chExt cx="232375" cy="303275"/>
          </a:xfrm>
        </p:grpSpPr>
        <p:sp>
          <p:nvSpPr>
            <p:cNvPr id="14080" name="Google Shape;14080;p68"/>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68"/>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68"/>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3" name="Google Shape;14083;p68"/>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84" name="Google Shape;14084;p68"/>
          <p:cNvGrpSpPr/>
          <p:nvPr/>
        </p:nvGrpSpPr>
        <p:grpSpPr>
          <a:xfrm>
            <a:off x="3793692" y="3445233"/>
            <a:ext cx="415117" cy="473920"/>
            <a:chOff x="-16422500" y="2425450"/>
            <a:chExt cx="267025" cy="304850"/>
          </a:xfrm>
        </p:grpSpPr>
        <p:sp>
          <p:nvSpPr>
            <p:cNvPr id="14085" name="Google Shape;14085;p68"/>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68"/>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68"/>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8" name="Google Shape;14088;p68"/>
          <p:cNvGrpSpPr/>
          <p:nvPr/>
        </p:nvGrpSpPr>
        <p:grpSpPr>
          <a:xfrm>
            <a:off x="6096453" y="3445838"/>
            <a:ext cx="473920" cy="472676"/>
            <a:chOff x="-16442200" y="2801175"/>
            <a:chExt cx="304850" cy="304050"/>
          </a:xfrm>
        </p:grpSpPr>
        <p:sp>
          <p:nvSpPr>
            <p:cNvPr id="14089" name="Google Shape;14089;p68"/>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68"/>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68"/>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92" name="Google Shape;14092;p68"/>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68"/>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94" name="Google Shape;14094;p68"/>
          <p:cNvGrpSpPr/>
          <p:nvPr/>
        </p:nvGrpSpPr>
        <p:grpSpPr>
          <a:xfrm>
            <a:off x="3172167" y="2276343"/>
            <a:ext cx="481265" cy="469917"/>
            <a:chOff x="-19802200" y="2416025"/>
            <a:chExt cx="309575" cy="302275"/>
          </a:xfrm>
        </p:grpSpPr>
        <p:sp>
          <p:nvSpPr>
            <p:cNvPr id="14095" name="Google Shape;14095;p68"/>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68"/>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68"/>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68"/>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68"/>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0" name="Google Shape;14100;p68"/>
          <p:cNvGrpSpPr/>
          <p:nvPr/>
        </p:nvGrpSpPr>
        <p:grpSpPr>
          <a:xfrm>
            <a:off x="3175238" y="2851506"/>
            <a:ext cx="475125" cy="472676"/>
            <a:chOff x="-19801400" y="2788575"/>
            <a:chExt cx="305625" cy="304050"/>
          </a:xfrm>
        </p:grpSpPr>
        <p:sp>
          <p:nvSpPr>
            <p:cNvPr id="14101" name="Google Shape;14101;p68"/>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68"/>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68"/>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68"/>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68"/>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68"/>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7" name="Google Shape;14107;p68"/>
          <p:cNvGrpSpPr/>
          <p:nvPr/>
        </p:nvGrpSpPr>
        <p:grpSpPr>
          <a:xfrm>
            <a:off x="6130314" y="1688916"/>
            <a:ext cx="422463" cy="472676"/>
            <a:chOff x="-17903225" y="2060800"/>
            <a:chExt cx="271750" cy="304050"/>
          </a:xfrm>
        </p:grpSpPr>
        <p:sp>
          <p:nvSpPr>
            <p:cNvPr id="14108" name="Google Shape;14108;p68"/>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68"/>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68"/>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1" name="Google Shape;14111;p68"/>
          <p:cNvGrpSpPr/>
          <p:nvPr/>
        </p:nvGrpSpPr>
        <p:grpSpPr>
          <a:xfrm>
            <a:off x="6104605" y="2274962"/>
            <a:ext cx="473881" cy="472676"/>
            <a:chOff x="-17918975" y="2435725"/>
            <a:chExt cx="304825" cy="304050"/>
          </a:xfrm>
        </p:grpSpPr>
        <p:sp>
          <p:nvSpPr>
            <p:cNvPr id="14112" name="Google Shape;14112;p68"/>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68"/>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4" name="Google Shape;14114;p68"/>
          <p:cNvGrpSpPr/>
          <p:nvPr/>
        </p:nvGrpSpPr>
        <p:grpSpPr>
          <a:xfrm>
            <a:off x="6133365" y="2852729"/>
            <a:ext cx="416361" cy="470228"/>
            <a:chOff x="-17899300" y="2810625"/>
            <a:chExt cx="267825" cy="302475"/>
          </a:xfrm>
        </p:grpSpPr>
        <p:sp>
          <p:nvSpPr>
            <p:cNvPr id="14115" name="Google Shape;14115;p68"/>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68"/>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68"/>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8" name="Google Shape;14118;p68"/>
          <p:cNvGrpSpPr/>
          <p:nvPr/>
        </p:nvGrpSpPr>
        <p:grpSpPr>
          <a:xfrm>
            <a:off x="2039218" y="3461166"/>
            <a:ext cx="472676" cy="442089"/>
            <a:chOff x="-16066500" y="2060800"/>
            <a:chExt cx="304050" cy="284375"/>
          </a:xfrm>
        </p:grpSpPr>
        <p:sp>
          <p:nvSpPr>
            <p:cNvPr id="14119" name="Google Shape;14119;p68"/>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68"/>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68"/>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68"/>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68"/>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24" name="Google Shape;14124;p68"/>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68"/>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68"/>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27" name="Google Shape;14127;p68"/>
          <p:cNvGrpSpPr/>
          <p:nvPr/>
        </p:nvGrpSpPr>
        <p:grpSpPr>
          <a:xfrm>
            <a:off x="7923925" y="2297751"/>
            <a:ext cx="368362" cy="419314"/>
            <a:chOff x="4995050" y="3245650"/>
            <a:chExt cx="236950" cy="269725"/>
          </a:xfrm>
        </p:grpSpPr>
        <p:sp>
          <p:nvSpPr>
            <p:cNvPr id="14128" name="Google Shape;14128;p68"/>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68"/>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68"/>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31" name="Google Shape;14131;p68"/>
            <p:cNvGrpSpPr/>
            <p:nvPr/>
          </p:nvGrpSpPr>
          <p:grpSpPr>
            <a:xfrm>
              <a:off x="4995050" y="3245650"/>
              <a:ext cx="236950" cy="269725"/>
              <a:chOff x="4995050" y="3245650"/>
              <a:chExt cx="236950" cy="269725"/>
            </a:xfrm>
          </p:grpSpPr>
          <p:sp>
            <p:nvSpPr>
              <p:cNvPr id="14132" name="Google Shape;14132;p68"/>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68"/>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34" name="Google Shape;14134;p68"/>
          <p:cNvGrpSpPr/>
          <p:nvPr/>
        </p:nvGrpSpPr>
        <p:grpSpPr>
          <a:xfrm>
            <a:off x="5523718" y="1689744"/>
            <a:ext cx="483749" cy="481292"/>
            <a:chOff x="4724650" y="2885700"/>
            <a:chExt cx="270750" cy="269375"/>
          </a:xfrm>
        </p:grpSpPr>
        <p:sp>
          <p:nvSpPr>
            <p:cNvPr id="14135" name="Google Shape;14135;p68"/>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68"/>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68"/>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68"/>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68"/>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68"/>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68"/>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2" name="Google Shape;14142;p68"/>
          <p:cNvGrpSpPr/>
          <p:nvPr/>
        </p:nvGrpSpPr>
        <p:grpSpPr>
          <a:xfrm>
            <a:off x="4390823" y="1683870"/>
            <a:ext cx="389425" cy="467822"/>
            <a:chOff x="4459350" y="2882125"/>
            <a:chExt cx="228375" cy="274350"/>
          </a:xfrm>
        </p:grpSpPr>
        <p:sp>
          <p:nvSpPr>
            <p:cNvPr id="14143" name="Google Shape;14143;p68"/>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68"/>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68"/>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68"/>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68"/>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4148" name="Google Shape;14148;p68"/>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4149" name="Google Shape;14149;p68"/>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153" name="Shape 14153"/>
        <p:cNvGrpSpPr/>
        <p:nvPr/>
      </p:nvGrpSpPr>
      <p:grpSpPr>
        <a:xfrm>
          <a:off x="0" y="0"/>
          <a:ext cx="0" cy="0"/>
          <a:chOff x="0" y="0"/>
          <a:chExt cx="0" cy="0"/>
        </a:xfrm>
      </p:grpSpPr>
      <p:sp>
        <p:nvSpPr>
          <p:cNvPr id="14154" name="Google Shape;14154;p6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155" name="Google Shape;14155;p69"/>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56" name="Google Shape;14156;p69"/>
          <p:cNvGrpSpPr/>
          <p:nvPr/>
        </p:nvGrpSpPr>
        <p:grpSpPr>
          <a:xfrm>
            <a:off x="847082" y="2140412"/>
            <a:ext cx="426462" cy="420796"/>
            <a:chOff x="-6713450" y="2397900"/>
            <a:chExt cx="295375" cy="291450"/>
          </a:xfrm>
        </p:grpSpPr>
        <p:sp>
          <p:nvSpPr>
            <p:cNvPr id="14157" name="Google Shape;14157;p69"/>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69"/>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59" name="Google Shape;14159;p69"/>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60" name="Google Shape;14160;p69"/>
          <p:cNvGrpSpPr/>
          <p:nvPr/>
        </p:nvGrpSpPr>
        <p:grpSpPr>
          <a:xfrm>
            <a:off x="3551844" y="1631401"/>
            <a:ext cx="423069" cy="420507"/>
            <a:chOff x="-4932650" y="2046625"/>
            <a:chExt cx="293025" cy="291250"/>
          </a:xfrm>
        </p:grpSpPr>
        <p:sp>
          <p:nvSpPr>
            <p:cNvPr id="14161" name="Google Shape;14161;p69"/>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69"/>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63" name="Google Shape;14163;p69"/>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64" name="Google Shape;14164;p69"/>
          <p:cNvGrpSpPr/>
          <p:nvPr/>
        </p:nvGrpSpPr>
        <p:grpSpPr>
          <a:xfrm>
            <a:off x="3563775" y="2660957"/>
            <a:ext cx="423069" cy="420796"/>
            <a:chOff x="-4931075" y="2765725"/>
            <a:chExt cx="293025" cy="291450"/>
          </a:xfrm>
        </p:grpSpPr>
        <p:sp>
          <p:nvSpPr>
            <p:cNvPr id="14165" name="Google Shape;14165;p69"/>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69"/>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7" name="Google Shape;14167;p69"/>
          <p:cNvGrpSpPr/>
          <p:nvPr/>
        </p:nvGrpSpPr>
        <p:grpSpPr>
          <a:xfrm>
            <a:off x="6269343" y="1656289"/>
            <a:ext cx="420796" cy="370732"/>
            <a:chOff x="-3137650" y="2067900"/>
            <a:chExt cx="291450" cy="256775"/>
          </a:xfrm>
        </p:grpSpPr>
        <p:sp>
          <p:nvSpPr>
            <p:cNvPr id="14168" name="Google Shape;14168;p69"/>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69"/>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69"/>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1" name="Google Shape;14171;p69"/>
          <p:cNvGrpSpPr/>
          <p:nvPr/>
        </p:nvGrpSpPr>
        <p:grpSpPr>
          <a:xfrm>
            <a:off x="6269343" y="2139926"/>
            <a:ext cx="420796" cy="421770"/>
            <a:chOff x="-3137650" y="2408950"/>
            <a:chExt cx="291450" cy="292125"/>
          </a:xfrm>
        </p:grpSpPr>
        <p:sp>
          <p:nvSpPr>
            <p:cNvPr id="14172" name="Google Shape;14172;p69"/>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69"/>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69"/>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69"/>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69"/>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7" name="Google Shape;14177;p69"/>
          <p:cNvGrpSpPr/>
          <p:nvPr/>
        </p:nvGrpSpPr>
        <p:grpSpPr>
          <a:xfrm>
            <a:off x="6281274" y="2685412"/>
            <a:ext cx="420796" cy="371887"/>
            <a:chOff x="-3137650" y="2787000"/>
            <a:chExt cx="291450" cy="257575"/>
          </a:xfrm>
        </p:grpSpPr>
        <p:sp>
          <p:nvSpPr>
            <p:cNvPr id="14178" name="Google Shape;14178;p69"/>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69"/>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69"/>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69"/>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69"/>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69"/>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69"/>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69"/>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6" name="Google Shape;14186;p69"/>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69"/>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69"/>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9" name="Google Shape;14189;p69"/>
          <p:cNvGrpSpPr/>
          <p:nvPr/>
        </p:nvGrpSpPr>
        <p:grpSpPr>
          <a:xfrm>
            <a:off x="1399451" y="2660397"/>
            <a:ext cx="421914" cy="421914"/>
            <a:chOff x="-6354300" y="2757075"/>
            <a:chExt cx="292225" cy="292225"/>
          </a:xfrm>
        </p:grpSpPr>
        <p:sp>
          <p:nvSpPr>
            <p:cNvPr id="14190" name="Google Shape;14190;p69"/>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69"/>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69"/>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69"/>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4" name="Google Shape;14194;p69"/>
          <p:cNvGrpSpPr/>
          <p:nvPr/>
        </p:nvGrpSpPr>
        <p:grpSpPr>
          <a:xfrm>
            <a:off x="4093454" y="1629560"/>
            <a:ext cx="424188" cy="424188"/>
            <a:chOff x="-4573475" y="2045850"/>
            <a:chExt cx="293800" cy="293800"/>
          </a:xfrm>
        </p:grpSpPr>
        <p:sp>
          <p:nvSpPr>
            <p:cNvPr id="14195" name="Google Shape;14195;p69"/>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69"/>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7" name="Google Shape;14197;p69"/>
          <p:cNvGrpSpPr/>
          <p:nvPr/>
        </p:nvGrpSpPr>
        <p:grpSpPr>
          <a:xfrm>
            <a:off x="4092877" y="2138699"/>
            <a:ext cx="425343" cy="424225"/>
            <a:chOff x="-4570325" y="2405775"/>
            <a:chExt cx="294600" cy="293825"/>
          </a:xfrm>
        </p:grpSpPr>
        <p:sp>
          <p:nvSpPr>
            <p:cNvPr id="14198" name="Google Shape;14198;p69"/>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69"/>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0" name="Google Shape;14200;p69"/>
          <p:cNvGrpSpPr/>
          <p:nvPr/>
        </p:nvGrpSpPr>
        <p:grpSpPr>
          <a:xfrm>
            <a:off x="4105945" y="2659838"/>
            <a:ext cx="423069" cy="423033"/>
            <a:chOff x="-4572700" y="2764950"/>
            <a:chExt cx="293025" cy="293000"/>
          </a:xfrm>
        </p:grpSpPr>
        <p:sp>
          <p:nvSpPr>
            <p:cNvPr id="14201" name="Google Shape;14201;p69"/>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69"/>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69"/>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69"/>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69"/>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6" name="Google Shape;14206;p69"/>
          <p:cNvGrpSpPr/>
          <p:nvPr/>
        </p:nvGrpSpPr>
        <p:grpSpPr>
          <a:xfrm>
            <a:off x="6824707" y="1631239"/>
            <a:ext cx="414840" cy="420832"/>
            <a:chOff x="-2777700" y="2049775"/>
            <a:chExt cx="287325" cy="291475"/>
          </a:xfrm>
        </p:grpSpPr>
        <p:sp>
          <p:nvSpPr>
            <p:cNvPr id="14207" name="Google Shape;14207;p69"/>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69"/>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69"/>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0" name="Google Shape;14210;p69"/>
          <p:cNvGrpSpPr/>
          <p:nvPr/>
        </p:nvGrpSpPr>
        <p:grpSpPr>
          <a:xfrm>
            <a:off x="6821170" y="2140431"/>
            <a:ext cx="421914" cy="420759"/>
            <a:chOff x="-2571737" y="2403625"/>
            <a:chExt cx="292225" cy="291425"/>
          </a:xfrm>
        </p:grpSpPr>
        <p:sp>
          <p:nvSpPr>
            <p:cNvPr id="14211" name="Google Shape;14211;p69"/>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69"/>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69"/>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69"/>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69"/>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69"/>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69"/>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8" name="Google Shape;14218;p69"/>
          <p:cNvGrpSpPr/>
          <p:nvPr/>
        </p:nvGrpSpPr>
        <p:grpSpPr>
          <a:xfrm>
            <a:off x="6821170" y="2661534"/>
            <a:ext cx="421914" cy="419640"/>
            <a:chOff x="-2571737" y="2764550"/>
            <a:chExt cx="292225" cy="290650"/>
          </a:xfrm>
        </p:grpSpPr>
        <p:sp>
          <p:nvSpPr>
            <p:cNvPr id="14219" name="Google Shape;14219;p69"/>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69"/>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69"/>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2" name="Google Shape;14222;p69"/>
          <p:cNvGrpSpPr/>
          <p:nvPr/>
        </p:nvGrpSpPr>
        <p:grpSpPr>
          <a:xfrm>
            <a:off x="3020671" y="3230538"/>
            <a:ext cx="421914" cy="423864"/>
            <a:chOff x="-1333975" y="2365850"/>
            <a:chExt cx="292225" cy="293575"/>
          </a:xfrm>
        </p:grpSpPr>
        <p:sp>
          <p:nvSpPr>
            <p:cNvPr id="14223" name="Google Shape;14223;p69"/>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69"/>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69"/>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69"/>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69"/>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69"/>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69"/>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69"/>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1" name="Google Shape;14231;p69"/>
          <p:cNvGrpSpPr/>
          <p:nvPr/>
        </p:nvGrpSpPr>
        <p:grpSpPr>
          <a:xfrm>
            <a:off x="1954146" y="2660397"/>
            <a:ext cx="398020" cy="421914"/>
            <a:chOff x="-5995925" y="2757850"/>
            <a:chExt cx="275675" cy="292225"/>
          </a:xfrm>
        </p:grpSpPr>
        <p:sp>
          <p:nvSpPr>
            <p:cNvPr id="14232" name="Google Shape;14232;p69"/>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69"/>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69"/>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69"/>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69"/>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69"/>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69"/>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69"/>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69"/>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1" name="Google Shape;14241;p69"/>
          <p:cNvGrpSpPr/>
          <p:nvPr/>
        </p:nvGrpSpPr>
        <p:grpSpPr>
          <a:xfrm>
            <a:off x="4634433" y="1631816"/>
            <a:ext cx="421951" cy="419677"/>
            <a:chOff x="-4211975" y="2046625"/>
            <a:chExt cx="292250" cy="290675"/>
          </a:xfrm>
        </p:grpSpPr>
        <p:sp>
          <p:nvSpPr>
            <p:cNvPr id="14242" name="Google Shape;14242;p69"/>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69"/>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4" name="Google Shape;14244;p69"/>
          <p:cNvGrpSpPr/>
          <p:nvPr/>
        </p:nvGrpSpPr>
        <p:grpSpPr>
          <a:xfrm>
            <a:off x="4684479" y="2138699"/>
            <a:ext cx="321859" cy="424225"/>
            <a:chOff x="-4178875" y="2405775"/>
            <a:chExt cx="222925" cy="293825"/>
          </a:xfrm>
        </p:grpSpPr>
        <p:sp>
          <p:nvSpPr>
            <p:cNvPr id="14245" name="Google Shape;14245;p69"/>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69"/>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69"/>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8" name="Google Shape;14248;p69"/>
          <p:cNvGrpSpPr/>
          <p:nvPr/>
        </p:nvGrpSpPr>
        <p:grpSpPr>
          <a:xfrm>
            <a:off x="4646942" y="2673483"/>
            <a:ext cx="420796" cy="395746"/>
            <a:chOff x="-4211975" y="2783850"/>
            <a:chExt cx="291450" cy="274100"/>
          </a:xfrm>
        </p:grpSpPr>
        <p:sp>
          <p:nvSpPr>
            <p:cNvPr id="14249" name="Google Shape;14249;p69"/>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69"/>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69"/>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52" name="Google Shape;14252;p69"/>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53" name="Google Shape;14253;p69"/>
          <p:cNvGrpSpPr/>
          <p:nvPr/>
        </p:nvGrpSpPr>
        <p:grpSpPr>
          <a:xfrm>
            <a:off x="7351871" y="2140413"/>
            <a:ext cx="420796" cy="420796"/>
            <a:chOff x="-2419325" y="2408150"/>
            <a:chExt cx="291450" cy="291450"/>
          </a:xfrm>
        </p:grpSpPr>
        <p:sp>
          <p:nvSpPr>
            <p:cNvPr id="14254" name="Google Shape;14254;p69"/>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69"/>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69"/>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69"/>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69"/>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69"/>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69"/>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1" name="Google Shape;14261;p69"/>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62" name="Google Shape;14262;p69"/>
          <p:cNvGrpSpPr/>
          <p:nvPr/>
        </p:nvGrpSpPr>
        <p:grpSpPr>
          <a:xfrm>
            <a:off x="4673396" y="3231514"/>
            <a:ext cx="420796" cy="421914"/>
            <a:chOff x="-1333200" y="2770450"/>
            <a:chExt cx="291450" cy="292225"/>
          </a:xfrm>
        </p:grpSpPr>
        <p:sp>
          <p:nvSpPr>
            <p:cNvPr id="14263" name="Google Shape;14263;p69"/>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69"/>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5" name="Google Shape;14265;p69"/>
          <p:cNvGrpSpPr/>
          <p:nvPr/>
        </p:nvGrpSpPr>
        <p:grpSpPr>
          <a:xfrm>
            <a:off x="2470009" y="1631256"/>
            <a:ext cx="423069" cy="420796"/>
            <a:chOff x="-5635200" y="2037975"/>
            <a:chExt cx="293025" cy="291450"/>
          </a:xfrm>
        </p:grpSpPr>
        <p:sp>
          <p:nvSpPr>
            <p:cNvPr id="14266" name="Google Shape;14266;p69"/>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69"/>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8" name="Google Shape;14268;p69"/>
          <p:cNvGrpSpPr/>
          <p:nvPr/>
        </p:nvGrpSpPr>
        <p:grpSpPr>
          <a:xfrm>
            <a:off x="2468295" y="2140412"/>
            <a:ext cx="426499" cy="420796"/>
            <a:chOff x="-5637575" y="2397900"/>
            <a:chExt cx="295400" cy="291450"/>
          </a:xfrm>
        </p:grpSpPr>
        <p:sp>
          <p:nvSpPr>
            <p:cNvPr id="14269" name="Google Shape;14269;p69"/>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69"/>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69"/>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69"/>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3" name="Google Shape;14273;p69"/>
          <p:cNvGrpSpPr/>
          <p:nvPr/>
        </p:nvGrpSpPr>
        <p:grpSpPr>
          <a:xfrm>
            <a:off x="2481958" y="2660397"/>
            <a:ext cx="423033" cy="421914"/>
            <a:chOff x="-5635975" y="2757075"/>
            <a:chExt cx="293000" cy="292225"/>
          </a:xfrm>
        </p:grpSpPr>
        <p:sp>
          <p:nvSpPr>
            <p:cNvPr id="14274" name="Google Shape;14274;p69"/>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69"/>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6" name="Google Shape;14276;p69"/>
          <p:cNvGrpSpPr/>
          <p:nvPr/>
        </p:nvGrpSpPr>
        <p:grpSpPr>
          <a:xfrm>
            <a:off x="5165893" y="1631256"/>
            <a:ext cx="423069" cy="420796"/>
            <a:chOff x="-3854375" y="2046625"/>
            <a:chExt cx="293025" cy="291450"/>
          </a:xfrm>
        </p:grpSpPr>
        <p:sp>
          <p:nvSpPr>
            <p:cNvPr id="14277" name="Google Shape;14277;p69"/>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69"/>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9" name="Google Shape;14279;p69"/>
          <p:cNvGrpSpPr/>
          <p:nvPr/>
        </p:nvGrpSpPr>
        <p:grpSpPr>
          <a:xfrm>
            <a:off x="5164756" y="2138717"/>
            <a:ext cx="425343" cy="424188"/>
            <a:chOff x="-3854375" y="2405000"/>
            <a:chExt cx="294600" cy="293800"/>
          </a:xfrm>
        </p:grpSpPr>
        <p:sp>
          <p:nvSpPr>
            <p:cNvPr id="14280" name="Google Shape;14280;p69"/>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69"/>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2" name="Google Shape;14282;p69"/>
          <p:cNvGrpSpPr/>
          <p:nvPr/>
        </p:nvGrpSpPr>
        <p:grpSpPr>
          <a:xfrm>
            <a:off x="5178961" y="2659838"/>
            <a:ext cx="420796" cy="423033"/>
            <a:chOff x="-3852025" y="2764950"/>
            <a:chExt cx="291450" cy="293000"/>
          </a:xfrm>
        </p:grpSpPr>
        <p:sp>
          <p:nvSpPr>
            <p:cNvPr id="14283" name="Google Shape;14283;p69"/>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69"/>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85" name="Google Shape;14285;p69"/>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69"/>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87" name="Google Shape;14287;p69"/>
          <p:cNvGrpSpPr/>
          <p:nvPr/>
        </p:nvGrpSpPr>
        <p:grpSpPr>
          <a:xfrm>
            <a:off x="7901550" y="2660398"/>
            <a:ext cx="420796" cy="421914"/>
            <a:chOff x="-2060175" y="2768875"/>
            <a:chExt cx="291450" cy="292225"/>
          </a:xfrm>
        </p:grpSpPr>
        <p:sp>
          <p:nvSpPr>
            <p:cNvPr id="14288" name="Google Shape;14288;p69"/>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69"/>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0" name="Google Shape;14290;p69"/>
          <p:cNvGrpSpPr/>
          <p:nvPr/>
        </p:nvGrpSpPr>
        <p:grpSpPr>
          <a:xfrm>
            <a:off x="1915160" y="3232071"/>
            <a:ext cx="421914" cy="420796"/>
            <a:chOff x="-937025" y="2064750"/>
            <a:chExt cx="292225" cy="291450"/>
          </a:xfrm>
        </p:grpSpPr>
        <p:sp>
          <p:nvSpPr>
            <p:cNvPr id="14291" name="Google Shape;14291;p69"/>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69"/>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69"/>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69"/>
          <p:cNvGrpSpPr/>
          <p:nvPr/>
        </p:nvGrpSpPr>
        <p:grpSpPr>
          <a:xfrm>
            <a:off x="3018323" y="1630697"/>
            <a:ext cx="421951" cy="421914"/>
            <a:chOff x="-5276050" y="2037975"/>
            <a:chExt cx="292250" cy="292225"/>
          </a:xfrm>
        </p:grpSpPr>
        <p:sp>
          <p:nvSpPr>
            <p:cNvPr id="14295" name="Google Shape;14295;p69"/>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69"/>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69"/>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8" name="Google Shape;14298;p69"/>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69"/>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00" name="Google Shape;14300;p69"/>
          <p:cNvGrpSpPr/>
          <p:nvPr/>
        </p:nvGrpSpPr>
        <p:grpSpPr>
          <a:xfrm>
            <a:off x="5777136" y="1631256"/>
            <a:ext cx="324133" cy="420796"/>
            <a:chOff x="-3462150" y="2046625"/>
            <a:chExt cx="224500" cy="291450"/>
          </a:xfrm>
        </p:grpSpPr>
        <p:sp>
          <p:nvSpPr>
            <p:cNvPr id="14301" name="Google Shape;14301;p69"/>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69"/>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69"/>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69"/>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69"/>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69"/>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69"/>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8" name="Google Shape;14308;p69"/>
          <p:cNvGrpSpPr/>
          <p:nvPr/>
        </p:nvGrpSpPr>
        <p:grpSpPr>
          <a:xfrm>
            <a:off x="5752700" y="2139276"/>
            <a:ext cx="373006" cy="423069"/>
            <a:chOff x="-3478675" y="2405775"/>
            <a:chExt cx="258350" cy="293025"/>
          </a:xfrm>
        </p:grpSpPr>
        <p:sp>
          <p:nvSpPr>
            <p:cNvPr id="14309" name="Google Shape;14309;p69"/>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69"/>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69"/>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69"/>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3" name="Google Shape;14313;p69"/>
          <p:cNvGrpSpPr/>
          <p:nvPr/>
        </p:nvGrpSpPr>
        <p:grpSpPr>
          <a:xfrm>
            <a:off x="5815218" y="2660398"/>
            <a:ext cx="271831" cy="421914"/>
            <a:chOff x="-3443250" y="2765725"/>
            <a:chExt cx="188275" cy="292225"/>
          </a:xfrm>
        </p:grpSpPr>
        <p:sp>
          <p:nvSpPr>
            <p:cNvPr id="14314" name="Google Shape;14314;p69"/>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69"/>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69"/>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69"/>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8" name="Google Shape;14318;p69"/>
          <p:cNvGrpSpPr/>
          <p:nvPr/>
        </p:nvGrpSpPr>
        <p:grpSpPr>
          <a:xfrm>
            <a:off x="844114" y="3230934"/>
            <a:ext cx="371887" cy="423069"/>
            <a:chOff x="-1684475" y="2049000"/>
            <a:chExt cx="257575" cy="293025"/>
          </a:xfrm>
        </p:grpSpPr>
        <p:sp>
          <p:nvSpPr>
            <p:cNvPr id="14319" name="Google Shape;14319;p69"/>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69"/>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69"/>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69"/>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3" name="Google Shape;14323;p69"/>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24" name="Google Shape;14324;p69"/>
          <p:cNvGrpSpPr/>
          <p:nvPr/>
        </p:nvGrpSpPr>
        <p:grpSpPr>
          <a:xfrm>
            <a:off x="4134007" y="3231514"/>
            <a:ext cx="420796" cy="421914"/>
            <a:chOff x="-1700225" y="2768875"/>
            <a:chExt cx="291450" cy="292225"/>
          </a:xfrm>
        </p:grpSpPr>
        <p:sp>
          <p:nvSpPr>
            <p:cNvPr id="14325" name="Google Shape;14325;p69"/>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69"/>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69"/>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69"/>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69"/>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69"/>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1" name="Google Shape;14331;p69"/>
          <p:cNvGrpSpPr/>
          <p:nvPr/>
        </p:nvGrpSpPr>
        <p:grpSpPr>
          <a:xfrm>
            <a:off x="3602355" y="3230935"/>
            <a:ext cx="371887" cy="423069"/>
            <a:chOff x="-919700" y="2420750"/>
            <a:chExt cx="257575" cy="293025"/>
          </a:xfrm>
        </p:grpSpPr>
        <p:sp>
          <p:nvSpPr>
            <p:cNvPr id="14332" name="Google Shape;14332;p69"/>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69"/>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69"/>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5" name="Google Shape;14335;p69"/>
          <p:cNvGrpSpPr/>
          <p:nvPr/>
        </p:nvGrpSpPr>
        <p:grpSpPr>
          <a:xfrm>
            <a:off x="1937547" y="1645950"/>
            <a:ext cx="409531" cy="410617"/>
            <a:chOff x="6679825" y="2693700"/>
            <a:chExt cx="257875" cy="258575"/>
          </a:xfrm>
        </p:grpSpPr>
        <p:sp>
          <p:nvSpPr>
            <p:cNvPr id="14336" name="Google Shape;14336;p69"/>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69"/>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8" name="Google Shape;14338;p69"/>
          <p:cNvGrpSpPr/>
          <p:nvPr/>
        </p:nvGrpSpPr>
        <p:grpSpPr>
          <a:xfrm>
            <a:off x="1927121" y="2142110"/>
            <a:ext cx="420531" cy="417262"/>
            <a:chOff x="6790450" y="3119050"/>
            <a:chExt cx="262750" cy="260675"/>
          </a:xfrm>
        </p:grpSpPr>
        <p:sp>
          <p:nvSpPr>
            <p:cNvPr id="14339" name="Google Shape;14339;p69"/>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69"/>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1" name="Google Shape;14341;p69"/>
          <p:cNvGrpSpPr/>
          <p:nvPr/>
        </p:nvGrpSpPr>
        <p:grpSpPr>
          <a:xfrm>
            <a:off x="6853082" y="3755436"/>
            <a:ext cx="358093" cy="407391"/>
            <a:chOff x="7660859" y="2571753"/>
            <a:chExt cx="366561" cy="417024"/>
          </a:xfrm>
        </p:grpSpPr>
        <p:sp>
          <p:nvSpPr>
            <p:cNvPr id="14342" name="Google Shape;14342;p69"/>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69"/>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69"/>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5" name="Google Shape;14345;p69"/>
          <p:cNvGrpSpPr/>
          <p:nvPr/>
        </p:nvGrpSpPr>
        <p:grpSpPr>
          <a:xfrm>
            <a:off x="4387763" y="3755436"/>
            <a:ext cx="407391" cy="407391"/>
            <a:chOff x="5566722" y="2571753"/>
            <a:chExt cx="417024" cy="417024"/>
          </a:xfrm>
        </p:grpSpPr>
        <p:sp>
          <p:nvSpPr>
            <p:cNvPr id="14346" name="Google Shape;14346;p69"/>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69"/>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8" name="Google Shape;14348;p69"/>
          <p:cNvGrpSpPr/>
          <p:nvPr/>
        </p:nvGrpSpPr>
        <p:grpSpPr>
          <a:xfrm>
            <a:off x="5004096" y="3857692"/>
            <a:ext cx="407381" cy="202880"/>
            <a:chOff x="6090251" y="2676413"/>
            <a:chExt cx="417014" cy="207677"/>
          </a:xfrm>
        </p:grpSpPr>
        <p:sp>
          <p:nvSpPr>
            <p:cNvPr id="14349" name="Google Shape;14349;p69"/>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69"/>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69"/>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69"/>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3" name="Google Shape;14353;p69"/>
          <p:cNvGrpSpPr/>
          <p:nvPr/>
        </p:nvGrpSpPr>
        <p:grpSpPr>
          <a:xfrm>
            <a:off x="6236750" y="3755436"/>
            <a:ext cx="407391" cy="407391"/>
            <a:chOff x="7137330" y="2571753"/>
            <a:chExt cx="417024" cy="417024"/>
          </a:xfrm>
        </p:grpSpPr>
        <p:sp>
          <p:nvSpPr>
            <p:cNvPr id="14354" name="Google Shape;14354;p69"/>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69"/>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69"/>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7" name="Google Shape;14357;p69"/>
          <p:cNvGrpSpPr/>
          <p:nvPr/>
        </p:nvGrpSpPr>
        <p:grpSpPr>
          <a:xfrm>
            <a:off x="5620418" y="3755436"/>
            <a:ext cx="407391" cy="407391"/>
            <a:chOff x="6613801" y="2571753"/>
            <a:chExt cx="417024" cy="417024"/>
          </a:xfrm>
        </p:grpSpPr>
        <p:sp>
          <p:nvSpPr>
            <p:cNvPr id="14358" name="Google Shape;14358;p69"/>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69"/>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69"/>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69"/>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69"/>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3" name="Google Shape;14363;p69"/>
          <p:cNvGrpSpPr/>
          <p:nvPr/>
        </p:nvGrpSpPr>
        <p:grpSpPr>
          <a:xfrm>
            <a:off x="7908242" y="3238780"/>
            <a:ext cx="407411" cy="407411"/>
            <a:chOff x="2964567" y="2571753"/>
            <a:chExt cx="417045" cy="417045"/>
          </a:xfrm>
        </p:grpSpPr>
        <p:sp>
          <p:nvSpPr>
            <p:cNvPr id="14364" name="Google Shape;14364;p69"/>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69"/>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6" name="Google Shape;14366;p69"/>
          <p:cNvGrpSpPr/>
          <p:nvPr/>
        </p:nvGrpSpPr>
        <p:grpSpPr>
          <a:xfrm>
            <a:off x="1922414" y="3815897"/>
            <a:ext cx="407391" cy="286470"/>
            <a:chOff x="3476576" y="2633631"/>
            <a:chExt cx="417024" cy="293244"/>
          </a:xfrm>
        </p:grpSpPr>
        <p:sp>
          <p:nvSpPr>
            <p:cNvPr id="14367" name="Google Shape;14367;p69"/>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69"/>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9" name="Google Shape;14369;p69"/>
          <p:cNvGrpSpPr/>
          <p:nvPr/>
        </p:nvGrpSpPr>
        <p:grpSpPr>
          <a:xfrm>
            <a:off x="2538746" y="3755508"/>
            <a:ext cx="407411" cy="407248"/>
            <a:chOff x="3988564" y="2571836"/>
            <a:chExt cx="417045" cy="416878"/>
          </a:xfrm>
        </p:grpSpPr>
        <p:sp>
          <p:nvSpPr>
            <p:cNvPr id="14370" name="Google Shape;14370;p69"/>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69"/>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2" name="Google Shape;14372;p69"/>
          <p:cNvGrpSpPr/>
          <p:nvPr/>
        </p:nvGrpSpPr>
        <p:grpSpPr>
          <a:xfrm>
            <a:off x="3155099" y="3755436"/>
            <a:ext cx="407391" cy="407391"/>
            <a:chOff x="4500573" y="2571753"/>
            <a:chExt cx="417024" cy="417024"/>
          </a:xfrm>
        </p:grpSpPr>
        <p:sp>
          <p:nvSpPr>
            <p:cNvPr id="14373" name="Google Shape;14373;p69"/>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69"/>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5" name="Google Shape;14375;p69"/>
          <p:cNvGrpSpPr/>
          <p:nvPr/>
        </p:nvGrpSpPr>
        <p:grpSpPr>
          <a:xfrm>
            <a:off x="3771431" y="3755436"/>
            <a:ext cx="407391" cy="407391"/>
            <a:chOff x="5012603" y="2571753"/>
            <a:chExt cx="417024" cy="417024"/>
          </a:xfrm>
        </p:grpSpPr>
        <p:sp>
          <p:nvSpPr>
            <p:cNvPr id="14376" name="Google Shape;14376;p69"/>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69"/>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78" name="Google Shape;14378;p69"/>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79" name="Google Shape;14379;p69"/>
          <p:cNvGrpSpPr/>
          <p:nvPr/>
        </p:nvGrpSpPr>
        <p:grpSpPr>
          <a:xfrm>
            <a:off x="5733329" y="3238790"/>
            <a:ext cx="407432" cy="407391"/>
            <a:chOff x="812101" y="2571761"/>
            <a:chExt cx="417066" cy="417024"/>
          </a:xfrm>
        </p:grpSpPr>
        <p:sp>
          <p:nvSpPr>
            <p:cNvPr id="14380" name="Google Shape;14380;p69"/>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69"/>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69"/>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69"/>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4" name="Google Shape;14384;p69"/>
          <p:cNvGrpSpPr/>
          <p:nvPr/>
        </p:nvGrpSpPr>
        <p:grpSpPr>
          <a:xfrm>
            <a:off x="6253923" y="3238790"/>
            <a:ext cx="407391" cy="407391"/>
            <a:chOff x="1323129" y="2571761"/>
            <a:chExt cx="417024" cy="417024"/>
          </a:xfrm>
        </p:grpSpPr>
        <p:sp>
          <p:nvSpPr>
            <p:cNvPr id="14385" name="Google Shape;14385;p69"/>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69"/>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69"/>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69"/>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9" name="Google Shape;14389;p69"/>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0" name="Google Shape;14390;p69"/>
          <p:cNvGrpSpPr/>
          <p:nvPr/>
        </p:nvGrpSpPr>
        <p:grpSpPr>
          <a:xfrm>
            <a:off x="7390398" y="3238843"/>
            <a:ext cx="408023" cy="407411"/>
            <a:chOff x="2344476" y="2571761"/>
            <a:chExt cx="417671" cy="417045"/>
          </a:xfrm>
        </p:grpSpPr>
        <p:sp>
          <p:nvSpPr>
            <p:cNvPr id="14391" name="Google Shape;14391;p69"/>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69"/>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396" name="Shape 14396"/>
        <p:cNvGrpSpPr/>
        <p:nvPr/>
      </p:nvGrpSpPr>
      <p:grpSpPr>
        <a:xfrm>
          <a:off x="0" y="0"/>
          <a:ext cx="0" cy="0"/>
          <a:chOff x="0" y="0"/>
          <a:chExt cx="0" cy="0"/>
        </a:xfrm>
      </p:grpSpPr>
      <p:pic>
        <p:nvPicPr>
          <p:cNvPr id="14397" name="Google Shape;14397;p7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 name="Shape 256"/>
        <p:cNvGrpSpPr/>
        <p:nvPr/>
      </p:nvGrpSpPr>
      <p:grpSpPr>
        <a:xfrm>
          <a:off x="0" y="0"/>
          <a:ext cx="0" cy="0"/>
          <a:chOff x="0" y="0"/>
          <a:chExt cx="0" cy="0"/>
        </a:xfrm>
      </p:grpSpPr>
      <p:pic>
        <p:nvPicPr>
          <p:cNvPr id="257" name="Google Shape;257;p31"/>
          <p:cNvPicPr preferRelativeResize="0"/>
          <p:nvPr/>
        </p:nvPicPr>
        <p:blipFill rotWithShape="1">
          <a:blip r:embed="rId3">
            <a:alphaModFix/>
          </a:blip>
          <a:srcRect b="0" l="0" r="3025" t="3025"/>
          <a:stretch/>
        </p:blipFill>
        <p:spPr>
          <a:xfrm flipH="1">
            <a:off x="0" y="226960"/>
            <a:ext cx="7034445" cy="4689600"/>
          </a:xfrm>
          <a:prstGeom prst="rect">
            <a:avLst/>
          </a:prstGeom>
          <a:noFill/>
          <a:ln>
            <a:noFill/>
          </a:ln>
        </p:spPr>
      </p:pic>
      <p:sp>
        <p:nvSpPr>
          <p:cNvPr id="258" name="Google Shape;258;p31"/>
          <p:cNvSpPr/>
          <p:nvPr/>
        </p:nvSpPr>
        <p:spPr>
          <a:xfrm>
            <a:off x="4409800" y="226950"/>
            <a:ext cx="4734000" cy="4689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1"/>
          <p:cNvSpPr txBox="1"/>
          <p:nvPr>
            <p:ph type="ctrTitle"/>
          </p:nvPr>
        </p:nvSpPr>
        <p:spPr>
          <a:xfrm>
            <a:off x="4598860" y="2008500"/>
            <a:ext cx="3831900" cy="155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PROJECT SCHEDULE</a:t>
            </a:r>
            <a:endParaRPr/>
          </a:p>
        </p:txBody>
      </p:sp>
      <p:sp>
        <p:nvSpPr>
          <p:cNvPr id="260" name="Google Shape;260;p31"/>
          <p:cNvSpPr txBox="1"/>
          <p:nvPr>
            <p:ph idx="1" type="subTitle"/>
          </p:nvPr>
        </p:nvSpPr>
        <p:spPr>
          <a:xfrm>
            <a:off x="4598872" y="3601525"/>
            <a:ext cx="38319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a:t>
            </a:r>
            <a:r>
              <a:rPr lang="en"/>
              <a:t>ou can describe the topic of the section</a:t>
            </a:r>
            <a:endParaRPr/>
          </a:p>
        </p:txBody>
      </p:sp>
      <p:sp>
        <p:nvSpPr>
          <p:cNvPr id="261" name="Google Shape;261;p31"/>
          <p:cNvSpPr txBox="1"/>
          <p:nvPr>
            <p:ph idx="2" type="title"/>
          </p:nvPr>
        </p:nvSpPr>
        <p:spPr>
          <a:xfrm>
            <a:off x="4598776" y="1155300"/>
            <a:ext cx="3831900" cy="85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01</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 name="Shape 265"/>
        <p:cNvGrpSpPr/>
        <p:nvPr/>
      </p:nvGrpSpPr>
      <p:grpSpPr>
        <a:xfrm>
          <a:off x="0" y="0"/>
          <a:ext cx="0" cy="0"/>
          <a:chOff x="0" y="0"/>
          <a:chExt cx="0" cy="0"/>
        </a:xfrm>
      </p:grpSpPr>
      <p:sp>
        <p:nvSpPr>
          <p:cNvPr id="266" name="Google Shape;266;p32"/>
          <p:cNvSpPr/>
          <p:nvPr/>
        </p:nvSpPr>
        <p:spPr>
          <a:xfrm>
            <a:off x="713225" y="973450"/>
            <a:ext cx="3790200" cy="15456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2"/>
          <p:cNvSpPr txBox="1"/>
          <p:nvPr>
            <p:ph type="title"/>
          </p:nvPr>
        </p:nvSpPr>
        <p:spPr>
          <a:xfrm>
            <a:off x="864525" y="973450"/>
            <a:ext cx="3461400" cy="15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THE PROJECT</a:t>
            </a:r>
            <a:endParaRPr/>
          </a:p>
        </p:txBody>
      </p:sp>
      <p:sp>
        <p:nvSpPr>
          <p:cNvPr id="268" name="Google Shape;268;p32"/>
          <p:cNvSpPr txBox="1"/>
          <p:nvPr>
            <p:ph idx="1" type="subTitle"/>
          </p:nvPr>
        </p:nvSpPr>
        <p:spPr>
          <a:xfrm>
            <a:off x="713225" y="2649125"/>
            <a:ext cx="3790200" cy="148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a:p>
            <a:pPr indent="0" lvl="0" marL="0" rtl="0" algn="l">
              <a:spcBef>
                <a:spcPts val="0"/>
              </a:spcBef>
              <a:spcAft>
                <a:spcPts val="0"/>
              </a:spcAft>
              <a:buNone/>
            </a:pPr>
            <a:r>
              <a:t/>
            </a:r>
            <a:endParaRPr/>
          </a:p>
        </p:txBody>
      </p:sp>
      <p:pic>
        <p:nvPicPr>
          <p:cNvPr id="269" name="Google Shape;269;p32"/>
          <p:cNvPicPr preferRelativeResize="0"/>
          <p:nvPr/>
        </p:nvPicPr>
        <p:blipFill>
          <a:blip r:embed="rId3">
            <a:alphaModFix/>
          </a:blip>
          <a:stretch>
            <a:fillRect/>
          </a:stretch>
        </p:blipFill>
        <p:spPr>
          <a:xfrm>
            <a:off x="4793924" y="719650"/>
            <a:ext cx="4350074" cy="2903626"/>
          </a:xfrm>
          <a:prstGeom prst="rect">
            <a:avLst/>
          </a:prstGeom>
          <a:noFill/>
          <a:ln>
            <a:noFill/>
          </a:ln>
        </p:spPr>
      </p:pic>
      <p:cxnSp>
        <p:nvCxnSpPr>
          <p:cNvPr id="270" name="Google Shape;270;p32"/>
          <p:cNvCxnSpPr/>
          <p:nvPr/>
        </p:nvCxnSpPr>
        <p:spPr>
          <a:xfrm>
            <a:off x="4574400" y="3890363"/>
            <a:ext cx="4579500" cy="0"/>
          </a:xfrm>
          <a:prstGeom prst="straightConnector1">
            <a:avLst/>
          </a:prstGeom>
          <a:noFill/>
          <a:ln cap="flat" cmpd="sng" w="19050">
            <a:solidFill>
              <a:schemeClr val="dk1"/>
            </a:solidFill>
            <a:prstDash val="solid"/>
            <a:round/>
            <a:headEnd len="med" w="med" type="none"/>
            <a:tailEnd len="med" w="med" type="none"/>
          </a:ln>
        </p:spPr>
      </p:cxnSp>
      <p:cxnSp>
        <p:nvCxnSpPr>
          <p:cNvPr id="271" name="Google Shape;271;p32"/>
          <p:cNvCxnSpPr/>
          <p:nvPr/>
        </p:nvCxnSpPr>
        <p:spPr>
          <a:xfrm>
            <a:off x="4574400" y="4272163"/>
            <a:ext cx="4579500" cy="0"/>
          </a:xfrm>
          <a:prstGeom prst="straightConnector1">
            <a:avLst/>
          </a:prstGeom>
          <a:noFill/>
          <a:ln cap="flat" cmpd="sng" w="19050">
            <a:solidFill>
              <a:schemeClr val="dk1"/>
            </a:solidFill>
            <a:prstDash val="solid"/>
            <a:round/>
            <a:headEnd len="med" w="med" type="none"/>
            <a:tailEnd len="med" w="med" type="none"/>
          </a:ln>
        </p:spPr>
      </p:cxnSp>
      <p:sp>
        <p:nvSpPr>
          <p:cNvPr id="272" name="Google Shape;272;p32"/>
          <p:cNvSpPr/>
          <p:nvPr/>
        </p:nvSpPr>
        <p:spPr>
          <a:xfrm>
            <a:off x="7974575" y="3774713"/>
            <a:ext cx="1179300" cy="231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2"/>
          <p:cNvSpPr/>
          <p:nvPr/>
        </p:nvSpPr>
        <p:spPr>
          <a:xfrm>
            <a:off x="6764325" y="4192538"/>
            <a:ext cx="381900" cy="231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 name="Shape 277"/>
        <p:cNvGrpSpPr/>
        <p:nvPr/>
      </p:nvGrpSpPr>
      <p:grpSpPr>
        <a:xfrm>
          <a:off x="0" y="0"/>
          <a:ext cx="0" cy="0"/>
          <a:chOff x="0" y="0"/>
          <a:chExt cx="0" cy="0"/>
        </a:xfrm>
      </p:grpSpPr>
      <p:sp>
        <p:nvSpPr>
          <p:cNvPr id="278" name="Google Shape;278;p33"/>
          <p:cNvSpPr/>
          <p:nvPr/>
        </p:nvSpPr>
        <p:spPr>
          <a:xfrm>
            <a:off x="6605875" y="226950"/>
            <a:ext cx="2538000" cy="4689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3"/>
          <p:cNvSpPr/>
          <p:nvPr/>
        </p:nvSpPr>
        <p:spPr>
          <a:xfrm>
            <a:off x="1558800" y="1391250"/>
            <a:ext cx="6026400" cy="23610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3"/>
          <p:cNvSpPr txBox="1"/>
          <p:nvPr>
            <p:ph type="ctrTitle"/>
          </p:nvPr>
        </p:nvSpPr>
        <p:spPr>
          <a:xfrm>
            <a:off x="1721088" y="1587513"/>
            <a:ext cx="5701800" cy="1401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sp>
        <p:nvSpPr>
          <p:cNvPr id="281" name="Google Shape;281;p33"/>
          <p:cNvSpPr txBox="1"/>
          <p:nvPr>
            <p:ph idx="1" type="subTitle"/>
          </p:nvPr>
        </p:nvSpPr>
        <p:spPr>
          <a:xfrm>
            <a:off x="1721106" y="3178713"/>
            <a:ext cx="57018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—SOMEONE FAMOUS</a:t>
            </a:r>
            <a:endParaRPr/>
          </a:p>
        </p:txBody>
      </p:sp>
      <p:cxnSp>
        <p:nvCxnSpPr>
          <p:cNvPr id="282" name="Google Shape;282;p33"/>
          <p:cNvCxnSpPr/>
          <p:nvPr/>
        </p:nvCxnSpPr>
        <p:spPr>
          <a:xfrm>
            <a:off x="1757725" y="3083625"/>
            <a:ext cx="5691000" cy="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 name="Shape 286"/>
        <p:cNvGrpSpPr/>
        <p:nvPr/>
      </p:nvGrpSpPr>
      <p:grpSpPr>
        <a:xfrm>
          <a:off x="0" y="0"/>
          <a:ext cx="0" cy="0"/>
          <a:chOff x="0" y="0"/>
          <a:chExt cx="0" cy="0"/>
        </a:xfrm>
      </p:grpSpPr>
      <p:sp>
        <p:nvSpPr>
          <p:cNvPr id="287" name="Google Shape;287;p3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PROJECT SCHEDULE</a:t>
            </a:r>
            <a:endParaRPr/>
          </a:p>
        </p:txBody>
      </p:sp>
      <p:sp>
        <p:nvSpPr>
          <p:cNvPr id="288" name="Google Shape;288;p34"/>
          <p:cNvSpPr txBox="1"/>
          <p:nvPr>
            <p:ph idx="4294967295" type="subTitle"/>
          </p:nvPr>
        </p:nvSpPr>
        <p:spPr>
          <a:xfrm>
            <a:off x="893350" y="2164013"/>
            <a:ext cx="10590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i="1" lang="en" sz="1300">
                <a:latin typeface="Fira Sans"/>
                <a:ea typeface="Fira Sans"/>
                <a:cs typeface="Fira Sans"/>
                <a:sym typeface="Fira Sans"/>
              </a:rPr>
              <a:t>Phase 1</a:t>
            </a:r>
            <a:endParaRPr b="1" i="1" sz="1300">
              <a:latin typeface="Fira Sans"/>
              <a:ea typeface="Fira Sans"/>
              <a:cs typeface="Fira Sans"/>
              <a:sym typeface="Fira Sans"/>
            </a:endParaRPr>
          </a:p>
        </p:txBody>
      </p:sp>
      <p:sp>
        <p:nvSpPr>
          <p:cNvPr id="289" name="Google Shape;289;p34"/>
          <p:cNvSpPr txBox="1"/>
          <p:nvPr>
            <p:ph idx="4294967295" type="subTitle"/>
          </p:nvPr>
        </p:nvSpPr>
        <p:spPr>
          <a:xfrm>
            <a:off x="893350" y="2444938"/>
            <a:ext cx="10590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300"/>
              <a:t>Task 1</a:t>
            </a:r>
            <a:endParaRPr sz="1300"/>
          </a:p>
        </p:txBody>
      </p:sp>
      <p:sp>
        <p:nvSpPr>
          <p:cNvPr id="290" name="Google Shape;290;p34"/>
          <p:cNvSpPr txBox="1"/>
          <p:nvPr>
            <p:ph idx="4294967295" type="subTitle"/>
          </p:nvPr>
        </p:nvSpPr>
        <p:spPr>
          <a:xfrm>
            <a:off x="893350" y="2725863"/>
            <a:ext cx="10590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300"/>
              <a:t>Task 2</a:t>
            </a:r>
            <a:endParaRPr sz="1300"/>
          </a:p>
        </p:txBody>
      </p:sp>
      <p:sp>
        <p:nvSpPr>
          <p:cNvPr id="291" name="Google Shape;291;p34"/>
          <p:cNvSpPr txBox="1"/>
          <p:nvPr>
            <p:ph idx="4294967295" type="subTitle"/>
          </p:nvPr>
        </p:nvSpPr>
        <p:spPr>
          <a:xfrm>
            <a:off x="893350" y="3323838"/>
            <a:ext cx="10590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i="1" lang="en" sz="1300">
                <a:latin typeface="Fira Sans"/>
                <a:ea typeface="Fira Sans"/>
                <a:cs typeface="Fira Sans"/>
                <a:sym typeface="Fira Sans"/>
              </a:rPr>
              <a:t>Phase 2</a:t>
            </a:r>
            <a:endParaRPr b="1" i="1" sz="1300">
              <a:latin typeface="Fira Sans"/>
              <a:ea typeface="Fira Sans"/>
              <a:cs typeface="Fira Sans"/>
              <a:sym typeface="Fira Sans"/>
            </a:endParaRPr>
          </a:p>
        </p:txBody>
      </p:sp>
      <p:sp>
        <p:nvSpPr>
          <p:cNvPr id="292" name="Google Shape;292;p34"/>
          <p:cNvSpPr txBox="1"/>
          <p:nvPr>
            <p:ph idx="4294967295" type="subTitle"/>
          </p:nvPr>
        </p:nvSpPr>
        <p:spPr>
          <a:xfrm>
            <a:off x="893350" y="3604763"/>
            <a:ext cx="10590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300"/>
              <a:t>Task 1</a:t>
            </a:r>
            <a:endParaRPr sz="1300"/>
          </a:p>
        </p:txBody>
      </p:sp>
      <p:sp>
        <p:nvSpPr>
          <p:cNvPr id="293" name="Google Shape;293;p34"/>
          <p:cNvSpPr txBox="1"/>
          <p:nvPr>
            <p:ph idx="4294967295" type="subTitle"/>
          </p:nvPr>
        </p:nvSpPr>
        <p:spPr>
          <a:xfrm>
            <a:off x="893350" y="3885688"/>
            <a:ext cx="10590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300"/>
              <a:t>Task 2</a:t>
            </a:r>
            <a:endParaRPr sz="1300"/>
          </a:p>
        </p:txBody>
      </p:sp>
      <p:sp>
        <p:nvSpPr>
          <p:cNvPr id="294" name="Google Shape;294;p34"/>
          <p:cNvSpPr txBox="1"/>
          <p:nvPr>
            <p:ph idx="4294967295" type="subTitle"/>
          </p:nvPr>
        </p:nvSpPr>
        <p:spPr>
          <a:xfrm>
            <a:off x="2384450" y="1630750"/>
            <a:ext cx="1007700" cy="230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b="1" lang="en" sz="1300">
                <a:latin typeface="Fira Sans"/>
                <a:ea typeface="Fira Sans"/>
                <a:cs typeface="Fira Sans"/>
                <a:sym typeface="Fira Sans"/>
              </a:rPr>
              <a:t>January</a:t>
            </a:r>
            <a:endParaRPr b="1" sz="1300">
              <a:latin typeface="Fira Sans"/>
              <a:ea typeface="Fira Sans"/>
              <a:cs typeface="Fira Sans"/>
              <a:sym typeface="Fira Sans"/>
            </a:endParaRPr>
          </a:p>
        </p:txBody>
      </p:sp>
      <p:sp>
        <p:nvSpPr>
          <p:cNvPr id="295" name="Google Shape;295;p34"/>
          <p:cNvSpPr txBox="1"/>
          <p:nvPr>
            <p:ph idx="4294967295" type="subTitle"/>
          </p:nvPr>
        </p:nvSpPr>
        <p:spPr>
          <a:xfrm>
            <a:off x="3392171" y="1630750"/>
            <a:ext cx="1007700" cy="230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b="1" lang="en" sz="1300">
                <a:latin typeface="Fira Sans"/>
                <a:ea typeface="Fira Sans"/>
                <a:cs typeface="Fira Sans"/>
                <a:sym typeface="Fira Sans"/>
              </a:rPr>
              <a:t>February</a:t>
            </a:r>
            <a:endParaRPr b="1" sz="1300">
              <a:latin typeface="Fira Sans"/>
              <a:ea typeface="Fira Sans"/>
              <a:cs typeface="Fira Sans"/>
              <a:sym typeface="Fira Sans"/>
            </a:endParaRPr>
          </a:p>
        </p:txBody>
      </p:sp>
      <p:sp>
        <p:nvSpPr>
          <p:cNvPr id="296" name="Google Shape;296;p34"/>
          <p:cNvSpPr txBox="1"/>
          <p:nvPr>
            <p:ph idx="4294967295" type="subTitle"/>
          </p:nvPr>
        </p:nvSpPr>
        <p:spPr>
          <a:xfrm>
            <a:off x="4399892" y="1630750"/>
            <a:ext cx="1007700" cy="230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b="1" lang="en" sz="1300">
                <a:latin typeface="Fira Sans"/>
                <a:ea typeface="Fira Sans"/>
                <a:cs typeface="Fira Sans"/>
                <a:sym typeface="Fira Sans"/>
              </a:rPr>
              <a:t>March</a:t>
            </a:r>
            <a:endParaRPr b="1" sz="1300">
              <a:latin typeface="Fira Sans"/>
              <a:ea typeface="Fira Sans"/>
              <a:cs typeface="Fira Sans"/>
              <a:sym typeface="Fira Sans"/>
            </a:endParaRPr>
          </a:p>
        </p:txBody>
      </p:sp>
      <p:sp>
        <p:nvSpPr>
          <p:cNvPr id="297" name="Google Shape;297;p34"/>
          <p:cNvSpPr txBox="1"/>
          <p:nvPr>
            <p:ph idx="4294967295" type="subTitle"/>
          </p:nvPr>
        </p:nvSpPr>
        <p:spPr>
          <a:xfrm>
            <a:off x="5407613" y="1630750"/>
            <a:ext cx="1007700" cy="230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b="1" lang="en" sz="1300">
                <a:latin typeface="Fira Sans"/>
                <a:ea typeface="Fira Sans"/>
                <a:cs typeface="Fira Sans"/>
                <a:sym typeface="Fira Sans"/>
              </a:rPr>
              <a:t>April</a:t>
            </a:r>
            <a:endParaRPr b="1" sz="1300">
              <a:latin typeface="Fira Sans"/>
              <a:ea typeface="Fira Sans"/>
              <a:cs typeface="Fira Sans"/>
              <a:sym typeface="Fira Sans"/>
            </a:endParaRPr>
          </a:p>
        </p:txBody>
      </p:sp>
      <p:sp>
        <p:nvSpPr>
          <p:cNvPr id="298" name="Google Shape;298;p34"/>
          <p:cNvSpPr txBox="1"/>
          <p:nvPr>
            <p:ph idx="4294967295" type="subTitle"/>
          </p:nvPr>
        </p:nvSpPr>
        <p:spPr>
          <a:xfrm>
            <a:off x="6415333" y="1630750"/>
            <a:ext cx="1007700" cy="230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b="1" lang="en" sz="1300">
                <a:latin typeface="Fira Sans"/>
                <a:ea typeface="Fira Sans"/>
                <a:cs typeface="Fira Sans"/>
                <a:sym typeface="Fira Sans"/>
              </a:rPr>
              <a:t>May</a:t>
            </a:r>
            <a:endParaRPr b="1" sz="1300">
              <a:latin typeface="Fira Sans"/>
              <a:ea typeface="Fira Sans"/>
              <a:cs typeface="Fira Sans"/>
              <a:sym typeface="Fira Sans"/>
            </a:endParaRPr>
          </a:p>
        </p:txBody>
      </p:sp>
      <p:sp>
        <p:nvSpPr>
          <p:cNvPr id="299" name="Google Shape;299;p34"/>
          <p:cNvSpPr txBox="1"/>
          <p:nvPr>
            <p:ph idx="4294967295" type="subTitle"/>
          </p:nvPr>
        </p:nvSpPr>
        <p:spPr>
          <a:xfrm>
            <a:off x="7423054" y="1630750"/>
            <a:ext cx="1007700" cy="230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b="1" lang="en" sz="1300">
                <a:latin typeface="Fira Sans"/>
                <a:ea typeface="Fira Sans"/>
                <a:cs typeface="Fira Sans"/>
                <a:sym typeface="Fira Sans"/>
              </a:rPr>
              <a:t>June</a:t>
            </a:r>
            <a:endParaRPr b="1" sz="1300">
              <a:latin typeface="Fira Sans"/>
              <a:ea typeface="Fira Sans"/>
              <a:cs typeface="Fira Sans"/>
              <a:sym typeface="Fira Sans"/>
            </a:endParaRPr>
          </a:p>
        </p:txBody>
      </p:sp>
      <p:cxnSp>
        <p:nvCxnSpPr>
          <p:cNvPr id="300" name="Google Shape;300;p34"/>
          <p:cNvCxnSpPr/>
          <p:nvPr/>
        </p:nvCxnSpPr>
        <p:spPr>
          <a:xfrm>
            <a:off x="1952350" y="2279213"/>
            <a:ext cx="7203300" cy="0"/>
          </a:xfrm>
          <a:prstGeom prst="straightConnector1">
            <a:avLst/>
          </a:prstGeom>
          <a:noFill/>
          <a:ln cap="flat" cmpd="sng" w="19050">
            <a:solidFill>
              <a:schemeClr val="accent1"/>
            </a:solidFill>
            <a:prstDash val="solid"/>
            <a:round/>
            <a:headEnd len="med" w="med" type="none"/>
            <a:tailEnd len="med" w="med" type="none"/>
          </a:ln>
        </p:spPr>
      </p:cxnSp>
      <p:cxnSp>
        <p:nvCxnSpPr>
          <p:cNvPr id="301" name="Google Shape;301;p34"/>
          <p:cNvCxnSpPr/>
          <p:nvPr/>
        </p:nvCxnSpPr>
        <p:spPr>
          <a:xfrm>
            <a:off x="1952350" y="2560138"/>
            <a:ext cx="7203300" cy="0"/>
          </a:xfrm>
          <a:prstGeom prst="straightConnector1">
            <a:avLst/>
          </a:prstGeom>
          <a:noFill/>
          <a:ln cap="flat" cmpd="sng" w="19050">
            <a:solidFill>
              <a:schemeClr val="accent1"/>
            </a:solidFill>
            <a:prstDash val="solid"/>
            <a:round/>
            <a:headEnd len="med" w="med" type="none"/>
            <a:tailEnd len="med" w="med" type="none"/>
          </a:ln>
        </p:spPr>
      </p:cxnSp>
      <p:cxnSp>
        <p:nvCxnSpPr>
          <p:cNvPr id="302" name="Google Shape;302;p34"/>
          <p:cNvCxnSpPr/>
          <p:nvPr/>
        </p:nvCxnSpPr>
        <p:spPr>
          <a:xfrm>
            <a:off x="1952350" y="2841063"/>
            <a:ext cx="7203300" cy="0"/>
          </a:xfrm>
          <a:prstGeom prst="straightConnector1">
            <a:avLst/>
          </a:prstGeom>
          <a:noFill/>
          <a:ln cap="flat" cmpd="sng" w="19050">
            <a:solidFill>
              <a:schemeClr val="accent1"/>
            </a:solidFill>
            <a:prstDash val="solid"/>
            <a:round/>
            <a:headEnd len="med" w="med" type="none"/>
            <a:tailEnd len="med" w="med" type="none"/>
          </a:ln>
        </p:spPr>
      </p:cxnSp>
      <p:cxnSp>
        <p:nvCxnSpPr>
          <p:cNvPr id="303" name="Google Shape;303;p34"/>
          <p:cNvCxnSpPr/>
          <p:nvPr/>
        </p:nvCxnSpPr>
        <p:spPr>
          <a:xfrm>
            <a:off x="1952350" y="3439038"/>
            <a:ext cx="7203300" cy="0"/>
          </a:xfrm>
          <a:prstGeom prst="straightConnector1">
            <a:avLst/>
          </a:prstGeom>
          <a:noFill/>
          <a:ln cap="flat" cmpd="sng" w="19050">
            <a:solidFill>
              <a:schemeClr val="accent1"/>
            </a:solidFill>
            <a:prstDash val="solid"/>
            <a:round/>
            <a:headEnd len="med" w="med" type="none"/>
            <a:tailEnd len="med" w="med" type="none"/>
          </a:ln>
        </p:spPr>
      </p:cxnSp>
      <p:cxnSp>
        <p:nvCxnSpPr>
          <p:cNvPr id="304" name="Google Shape;304;p34"/>
          <p:cNvCxnSpPr/>
          <p:nvPr/>
        </p:nvCxnSpPr>
        <p:spPr>
          <a:xfrm>
            <a:off x="1952350" y="3719963"/>
            <a:ext cx="7203300" cy="0"/>
          </a:xfrm>
          <a:prstGeom prst="straightConnector1">
            <a:avLst/>
          </a:prstGeom>
          <a:noFill/>
          <a:ln cap="flat" cmpd="sng" w="19050">
            <a:solidFill>
              <a:schemeClr val="accent1"/>
            </a:solidFill>
            <a:prstDash val="solid"/>
            <a:round/>
            <a:headEnd len="med" w="med" type="none"/>
            <a:tailEnd len="med" w="med" type="none"/>
          </a:ln>
        </p:spPr>
      </p:cxnSp>
      <p:cxnSp>
        <p:nvCxnSpPr>
          <p:cNvPr id="305" name="Google Shape;305;p34"/>
          <p:cNvCxnSpPr/>
          <p:nvPr/>
        </p:nvCxnSpPr>
        <p:spPr>
          <a:xfrm>
            <a:off x="1952350" y="4000888"/>
            <a:ext cx="7203300" cy="0"/>
          </a:xfrm>
          <a:prstGeom prst="straightConnector1">
            <a:avLst/>
          </a:prstGeom>
          <a:noFill/>
          <a:ln cap="flat" cmpd="sng" w="19050">
            <a:solidFill>
              <a:schemeClr val="accent1"/>
            </a:solidFill>
            <a:prstDash val="solid"/>
            <a:round/>
            <a:headEnd len="med" w="med" type="none"/>
            <a:tailEnd len="med" w="med" type="none"/>
          </a:ln>
        </p:spPr>
      </p:cxnSp>
      <p:sp>
        <p:nvSpPr>
          <p:cNvPr id="306" name="Google Shape;306;p34"/>
          <p:cNvSpPr/>
          <p:nvPr/>
        </p:nvSpPr>
        <p:spPr>
          <a:xfrm>
            <a:off x="2384450" y="2232375"/>
            <a:ext cx="2015400" cy="93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4"/>
          <p:cNvSpPr/>
          <p:nvPr/>
        </p:nvSpPr>
        <p:spPr>
          <a:xfrm>
            <a:off x="2384450" y="2513350"/>
            <a:ext cx="1007700" cy="93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4"/>
          <p:cNvSpPr/>
          <p:nvPr/>
        </p:nvSpPr>
        <p:spPr>
          <a:xfrm>
            <a:off x="3392150" y="2794325"/>
            <a:ext cx="2015400" cy="93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4"/>
          <p:cNvSpPr/>
          <p:nvPr/>
        </p:nvSpPr>
        <p:spPr>
          <a:xfrm>
            <a:off x="5407625" y="3402925"/>
            <a:ext cx="3023100" cy="93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4"/>
          <p:cNvSpPr/>
          <p:nvPr/>
        </p:nvSpPr>
        <p:spPr>
          <a:xfrm>
            <a:off x="5407625" y="3673163"/>
            <a:ext cx="1007700" cy="93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4"/>
          <p:cNvSpPr/>
          <p:nvPr/>
        </p:nvSpPr>
        <p:spPr>
          <a:xfrm>
            <a:off x="6415325" y="3954125"/>
            <a:ext cx="2015400" cy="93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4"/>
          <p:cNvSpPr txBox="1"/>
          <p:nvPr>
            <p:ph idx="4294967295" type="subTitle"/>
          </p:nvPr>
        </p:nvSpPr>
        <p:spPr>
          <a:xfrm>
            <a:off x="3366525" y="2314235"/>
            <a:ext cx="1059000" cy="1641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i="1" lang="en" sz="1000"/>
              <a:t>Jan 1 - Mar 1</a:t>
            </a:r>
            <a:endParaRPr i="1" sz="1000"/>
          </a:p>
        </p:txBody>
      </p:sp>
      <p:sp>
        <p:nvSpPr>
          <p:cNvPr id="313" name="Google Shape;313;p34"/>
          <p:cNvSpPr txBox="1"/>
          <p:nvPr>
            <p:ph idx="4294967295" type="subTitle"/>
          </p:nvPr>
        </p:nvSpPr>
        <p:spPr>
          <a:xfrm>
            <a:off x="2333150" y="2577660"/>
            <a:ext cx="1059000" cy="1641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i="1" lang="en" sz="1000"/>
              <a:t>Jan </a:t>
            </a:r>
            <a:r>
              <a:rPr i="1" lang="en" sz="1000"/>
              <a:t>1</a:t>
            </a:r>
            <a:r>
              <a:rPr i="1" lang="en" sz="1000"/>
              <a:t> - 27</a:t>
            </a:r>
            <a:endParaRPr i="1" sz="1000"/>
          </a:p>
        </p:txBody>
      </p:sp>
      <p:sp>
        <p:nvSpPr>
          <p:cNvPr id="314" name="Google Shape;314;p34"/>
          <p:cNvSpPr txBox="1"/>
          <p:nvPr>
            <p:ph idx="4294967295" type="subTitle"/>
          </p:nvPr>
        </p:nvSpPr>
        <p:spPr>
          <a:xfrm>
            <a:off x="4348550" y="2876647"/>
            <a:ext cx="1059000" cy="1641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i="1" lang="en" sz="1000"/>
              <a:t>Feb </a:t>
            </a:r>
            <a:r>
              <a:rPr i="1" lang="en" sz="1000"/>
              <a:t>1 - Mar 25</a:t>
            </a:r>
            <a:endParaRPr i="1" sz="1000"/>
          </a:p>
        </p:txBody>
      </p:sp>
      <p:sp>
        <p:nvSpPr>
          <p:cNvPr id="315" name="Google Shape;315;p34"/>
          <p:cNvSpPr txBox="1"/>
          <p:nvPr>
            <p:ph idx="4294967295" type="subTitle"/>
          </p:nvPr>
        </p:nvSpPr>
        <p:spPr>
          <a:xfrm>
            <a:off x="7371725" y="3497460"/>
            <a:ext cx="1059000" cy="1641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i="1" lang="en" sz="1000"/>
              <a:t>Apr</a:t>
            </a:r>
            <a:r>
              <a:rPr i="1" lang="en" sz="1000"/>
              <a:t> 1 - June 25</a:t>
            </a:r>
            <a:endParaRPr i="1" sz="1000"/>
          </a:p>
        </p:txBody>
      </p:sp>
      <p:sp>
        <p:nvSpPr>
          <p:cNvPr id="316" name="Google Shape;316;p34"/>
          <p:cNvSpPr txBox="1"/>
          <p:nvPr>
            <p:ph idx="4294967295" type="subTitle"/>
          </p:nvPr>
        </p:nvSpPr>
        <p:spPr>
          <a:xfrm>
            <a:off x="5356325" y="3778397"/>
            <a:ext cx="1059000" cy="1641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i="1" lang="en" sz="1000"/>
              <a:t>Apr</a:t>
            </a:r>
            <a:r>
              <a:rPr i="1" lang="en" sz="1000"/>
              <a:t> 1 -  25</a:t>
            </a:r>
            <a:endParaRPr i="1" sz="1000"/>
          </a:p>
        </p:txBody>
      </p:sp>
      <p:sp>
        <p:nvSpPr>
          <p:cNvPr id="317" name="Google Shape;317;p34"/>
          <p:cNvSpPr txBox="1"/>
          <p:nvPr>
            <p:ph idx="4294967295" type="subTitle"/>
          </p:nvPr>
        </p:nvSpPr>
        <p:spPr>
          <a:xfrm>
            <a:off x="7371725" y="4058385"/>
            <a:ext cx="1059000" cy="1641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i="1" lang="en" sz="1000"/>
              <a:t>May</a:t>
            </a:r>
            <a:r>
              <a:rPr i="1" lang="en" sz="1000"/>
              <a:t> 1 - June 25</a:t>
            </a:r>
            <a:endParaRPr i="1" sz="1000"/>
          </a:p>
        </p:txBody>
      </p:sp>
      <p:cxnSp>
        <p:nvCxnSpPr>
          <p:cNvPr id="318" name="Google Shape;318;p34"/>
          <p:cNvCxnSpPr/>
          <p:nvPr/>
        </p:nvCxnSpPr>
        <p:spPr>
          <a:xfrm>
            <a:off x="2384450" y="1676888"/>
            <a:ext cx="0" cy="177300"/>
          </a:xfrm>
          <a:prstGeom prst="straightConnector1">
            <a:avLst/>
          </a:prstGeom>
          <a:noFill/>
          <a:ln cap="flat" cmpd="sng" w="19050">
            <a:solidFill>
              <a:schemeClr val="dk1"/>
            </a:solidFill>
            <a:prstDash val="solid"/>
            <a:round/>
            <a:headEnd len="med" w="med" type="none"/>
            <a:tailEnd len="med" w="med" type="none"/>
          </a:ln>
        </p:spPr>
      </p:cxnSp>
      <p:cxnSp>
        <p:nvCxnSpPr>
          <p:cNvPr id="319" name="Google Shape;319;p34"/>
          <p:cNvCxnSpPr/>
          <p:nvPr/>
        </p:nvCxnSpPr>
        <p:spPr>
          <a:xfrm>
            <a:off x="3392175" y="1676888"/>
            <a:ext cx="0" cy="177300"/>
          </a:xfrm>
          <a:prstGeom prst="straightConnector1">
            <a:avLst/>
          </a:prstGeom>
          <a:noFill/>
          <a:ln cap="flat" cmpd="sng" w="19050">
            <a:solidFill>
              <a:schemeClr val="dk1"/>
            </a:solidFill>
            <a:prstDash val="solid"/>
            <a:round/>
            <a:headEnd len="med" w="med" type="none"/>
            <a:tailEnd len="med" w="med" type="none"/>
          </a:ln>
        </p:spPr>
      </p:cxnSp>
      <p:cxnSp>
        <p:nvCxnSpPr>
          <p:cNvPr id="320" name="Google Shape;320;p34"/>
          <p:cNvCxnSpPr/>
          <p:nvPr/>
        </p:nvCxnSpPr>
        <p:spPr>
          <a:xfrm>
            <a:off x="4399900" y="1676888"/>
            <a:ext cx="0" cy="177300"/>
          </a:xfrm>
          <a:prstGeom prst="straightConnector1">
            <a:avLst/>
          </a:prstGeom>
          <a:noFill/>
          <a:ln cap="flat" cmpd="sng" w="19050">
            <a:solidFill>
              <a:schemeClr val="dk1"/>
            </a:solidFill>
            <a:prstDash val="solid"/>
            <a:round/>
            <a:headEnd len="med" w="med" type="none"/>
            <a:tailEnd len="med" w="med" type="none"/>
          </a:ln>
        </p:spPr>
      </p:cxnSp>
      <p:cxnSp>
        <p:nvCxnSpPr>
          <p:cNvPr id="321" name="Google Shape;321;p34"/>
          <p:cNvCxnSpPr/>
          <p:nvPr/>
        </p:nvCxnSpPr>
        <p:spPr>
          <a:xfrm>
            <a:off x="5407625" y="1676888"/>
            <a:ext cx="0" cy="177300"/>
          </a:xfrm>
          <a:prstGeom prst="straightConnector1">
            <a:avLst/>
          </a:prstGeom>
          <a:noFill/>
          <a:ln cap="flat" cmpd="sng" w="19050">
            <a:solidFill>
              <a:schemeClr val="dk1"/>
            </a:solidFill>
            <a:prstDash val="solid"/>
            <a:round/>
            <a:headEnd len="med" w="med" type="none"/>
            <a:tailEnd len="med" w="med" type="none"/>
          </a:ln>
        </p:spPr>
      </p:cxnSp>
      <p:cxnSp>
        <p:nvCxnSpPr>
          <p:cNvPr id="322" name="Google Shape;322;p34"/>
          <p:cNvCxnSpPr/>
          <p:nvPr/>
        </p:nvCxnSpPr>
        <p:spPr>
          <a:xfrm>
            <a:off x="6415325" y="1676888"/>
            <a:ext cx="0" cy="177300"/>
          </a:xfrm>
          <a:prstGeom prst="straightConnector1">
            <a:avLst/>
          </a:prstGeom>
          <a:noFill/>
          <a:ln cap="flat" cmpd="sng" w="19050">
            <a:solidFill>
              <a:schemeClr val="dk1"/>
            </a:solidFill>
            <a:prstDash val="solid"/>
            <a:round/>
            <a:headEnd len="med" w="med" type="none"/>
            <a:tailEnd len="med" w="med" type="none"/>
          </a:ln>
        </p:spPr>
      </p:cxnSp>
      <p:cxnSp>
        <p:nvCxnSpPr>
          <p:cNvPr id="323" name="Google Shape;323;p34"/>
          <p:cNvCxnSpPr/>
          <p:nvPr/>
        </p:nvCxnSpPr>
        <p:spPr>
          <a:xfrm>
            <a:off x="7423025" y="1676888"/>
            <a:ext cx="0" cy="177300"/>
          </a:xfrm>
          <a:prstGeom prst="straightConnector1">
            <a:avLst/>
          </a:prstGeom>
          <a:noFill/>
          <a:ln cap="flat" cmpd="sng" w="19050">
            <a:solidFill>
              <a:schemeClr val="dk1"/>
            </a:solidFill>
            <a:prstDash val="solid"/>
            <a:round/>
            <a:headEnd len="med" w="med" type="none"/>
            <a:tailEnd len="med" w="med" type="none"/>
          </a:ln>
        </p:spPr>
      </p:cxnSp>
      <p:cxnSp>
        <p:nvCxnSpPr>
          <p:cNvPr id="324" name="Google Shape;324;p34"/>
          <p:cNvCxnSpPr/>
          <p:nvPr/>
        </p:nvCxnSpPr>
        <p:spPr>
          <a:xfrm>
            <a:off x="8430775" y="1676888"/>
            <a:ext cx="0" cy="17730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 name="Shape 328"/>
        <p:cNvGrpSpPr/>
        <p:nvPr/>
      </p:nvGrpSpPr>
      <p:grpSpPr>
        <a:xfrm>
          <a:off x="0" y="0"/>
          <a:ext cx="0" cy="0"/>
          <a:chOff x="0" y="0"/>
          <a:chExt cx="0" cy="0"/>
        </a:xfrm>
      </p:grpSpPr>
      <p:sp>
        <p:nvSpPr>
          <p:cNvPr id="329" name="Google Shape;329;p35"/>
          <p:cNvSpPr/>
          <p:nvPr/>
        </p:nvSpPr>
        <p:spPr>
          <a:xfrm>
            <a:off x="5263650" y="2724275"/>
            <a:ext cx="2881500" cy="1260900"/>
          </a:xfrm>
          <a:prstGeom prst="roundRect">
            <a:avLst>
              <a:gd fmla="val 682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CHECKLIST</a:t>
            </a:r>
            <a:endParaRPr/>
          </a:p>
        </p:txBody>
      </p:sp>
      <p:sp>
        <p:nvSpPr>
          <p:cNvPr id="331" name="Google Shape;331;p35"/>
          <p:cNvSpPr/>
          <p:nvPr/>
        </p:nvSpPr>
        <p:spPr>
          <a:xfrm>
            <a:off x="1250925" y="1138200"/>
            <a:ext cx="2859900" cy="4005300"/>
          </a:xfrm>
          <a:prstGeom prst="roundRect">
            <a:avLst>
              <a:gd fmla="val 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5"/>
          <p:cNvSpPr txBox="1"/>
          <p:nvPr>
            <p:ph idx="4294967295" type="subTitle"/>
          </p:nvPr>
        </p:nvSpPr>
        <p:spPr>
          <a:xfrm>
            <a:off x="1409450" y="1335588"/>
            <a:ext cx="10590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i="1" lang="en" sz="1300">
                <a:solidFill>
                  <a:schemeClr val="lt2"/>
                </a:solidFill>
                <a:latin typeface="Fira Sans"/>
                <a:ea typeface="Fira Sans"/>
                <a:cs typeface="Fira Sans"/>
                <a:sym typeface="Fira Sans"/>
              </a:rPr>
              <a:t>Strategy 1</a:t>
            </a:r>
            <a:endParaRPr b="1" i="1" sz="1300">
              <a:solidFill>
                <a:schemeClr val="lt2"/>
              </a:solidFill>
              <a:latin typeface="Fira Sans"/>
              <a:ea typeface="Fira Sans"/>
              <a:cs typeface="Fira Sans"/>
              <a:sym typeface="Fira Sans"/>
            </a:endParaRPr>
          </a:p>
        </p:txBody>
      </p:sp>
      <p:sp>
        <p:nvSpPr>
          <p:cNvPr id="333" name="Google Shape;333;p35"/>
          <p:cNvSpPr txBox="1"/>
          <p:nvPr>
            <p:ph idx="4294967295" type="subTitle"/>
          </p:nvPr>
        </p:nvSpPr>
        <p:spPr>
          <a:xfrm>
            <a:off x="1841575" y="1789375"/>
            <a:ext cx="22404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300">
                <a:solidFill>
                  <a:schemeClr val="lt2"/>
                </a:solidFill>
              </a:rPr>
              <a:t>Describe here your task 1</a:t>
            </a:r>
            <a:endParaRPr sz="1300">
              <a:solidFill>
                <a:schemeClr val="lt2"/>
              </a:solidFill>
            </a:endParaRPr>
          </a:p>
        </p:txBody>
      </p:sp>
      <p:sp>
        <p:nvSpPr>
          <p:cNvPr id="334" name="Google Shape;334;p35"/>
          <p:cNvSpPr/>
          <p:nvPr/>
        </p:nvSpPr>
        <p:spPr>
          <a:xfrm>
            <a:off x="1546225" y="1818175"/>
            <a:ext cx="172800" cy="1728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5"/>
          <p:cNvSpPr/>
          <p:nvPr/>
        </p:nvSpPr>
        <p:spPr>
          <a:xfrm>
            <a:off x="1584367" y="1818163"/>
            <a:ext cx="96505" cy="172816"/>
          </a:xfrm>
          <a:custGeom>
            <a:rect b="b" l="l" r="r" t="t"/>
            <a:pathLst>
              <a:path extrusionOk="0" h="21172" w="11823">
                <a:moveTo>
                  <a:pt x="9" y="12102"/>
                </a:moveTo>
                <a:cubicBezTo>
                  <a:pt x="9" y="15041"/>
                  <a:pt x="-26" y="23098"/>
                  <a:pt x="1737" y="20747"/>
                </a:cubicBezTo>
                <a:cubicBezTo>
                  <a:pt x="6351" y="14596"/>
                  <a:pt x="8382" y="6877"/>
                  <a:pt x="11823" y="0"/>
                </a:cubicBezTo>
              </a:path>
            </a:pathLst>
          </a:custGeom>
          <a:noFill/>
          <a:ln cap="flat" cmpd="sng" w="19050">
            <a:solidFill>
              <a:schemeClr val="accent1"/>
            </a:solidFill>
            <a:prstDash val="solid"/>
            <a:round/>
            <a:headEnd len="med" w="med" type="none"/>
            <a:tailEnd len="med" w="med" type="none"/>
          </a:ln>
        </p:spPr>
      </p:sp>
      <p:sp>
        <p:nvSpPr>
          <p:cNvPr id="336" name="Google Shape;336;p35"/>
          <p:cNvSpPr txBox="1"/>
          <p:nvPr>
            <p:ph idx="4294967295" type="subTitle"/>
          </p:nvPr>
        </p:nvSpPr>
        <p:spPr>
          <a:xfrm>
            <a:off x="1841575" y="2113500"/>
            <a:ext cx="22404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300">
                <a:solidFill>
                  <a:schemeClr val="lt2"/>
                </a:solidFill>
              </a:rPr>
              <a:t>Describe here your task 2</a:t>
            </a:r>
            <a:endParaRPr sz="1300">
              <a:solidFill>
                <a:schemeClr val="lt2"/>
              </a:solidFill>
            </a:endParaRPr>
          </a:p>
        </p:txBody>
      </p:sp>
      <p:sp>
        <p:nvSpPr>
          <p:cNvPr id="337" name="Google Shape;337;p35"/>
          <p:cNvSpPr/>
          <p:nvPr/>
        </p:nvSpPr>
        <p:spPr>
          <a:xfrm>
            <a:off x="1546225" y="2142300"/>
            <a:ext cx="172800" cy="1728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5"/>
          <p:cNvSpPr txBox="1"/>
          <p:nvPr>
            <p:ph idx="4294967295" type="subTitle"/>
          </p:nvPr>
        </p:nvSpPr>
        <p:spPr>
          <a:xfrm>
            <a:off x="1841575" y="2437625"/>
            <a:ext cx="22404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300">
                <a:solidFill>
                  <a:schemeClr val="lt2"/>
                </a:solidFill>
              </a:rPr>
              <a:t>Describe here your task 3</a:t>
            </a:r>
            <a:endParaRPr sz="1300">
              <a:solidFill>
                <a:schemeClr val="lt2"/>
              </a:solidFill>
            </a:endParaRPr>
          </a:p>
        </p:txBody>
      </p:sp>
      <p:sp>
        <p:nvSpPr>
          <p:cNvPr id="339" name="Google Shape;339;p35"/>
          <p:cNvSpPr/>
          <p:nvPr/>
        </p:nvSpPr>
        <p:spPr>
          <a:xfrm>
            <a:off x="1546225" y="2466425"/>
            <a:ext cx="172800" cy="1728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5"/>
          <p:cNvSpPr/>
          <p:nvPr/>
        </p:nvSpPr>
        <p:spPr>
          <a:xfrm>
            <a:off x="1584367" y="2466413"/>
            <a:ext cx="96505" cy="172816"/>
          </a:xfrm>
          <a:custGeom>
            <a:rect b="b" l="l" r="r" t="t"/>
            <a:pathLst>
              <a:path extrusionOk="0" h="21172" w="11823">
                <a:moveTo>
                  <a:pt x="9" y="12102"/>
                </a:moveTo>
                <a:cubicBezTo>
                  <a:pt x="9" y="15041"/>
                  <a:pt x="-26" y="23098"/>
                  <a:pt x="1737" y="20747"/>
                </a:cubicBezTo>
                <a:cubicBezTo>
                  <a:pt x="6351" y="14596"/>
                  <a:pt x="8382" y="6877"/>
                  <a:pt x="11823" y="0"/>
                </a:cubicBezTo>
              </a:path>
            </a:pathLst>
          </a:custGeom>
          <a:noFill/>
          <a:ln cap="flat" cmpd="sng" w="19050">
            <a:solidFill>
              <a:schemeClr val="accent1"/>
            </a:solidFill>
            <a:prstDash val="solid"/>
            <a:round/>
            <a:headEnd len="med" w="med" type="none"/>
            <a:tailEnd len="med" w="med" type="none"/>
          </a:ln>
        </p:spPr>
      </p:sp>
      <p:cxnSp>
        <p:nvCxnSpPr>
          <p:cNvPr id="341" name="Google Shape;341;p35"/>
          <p:cNvCxnSpPr/>
          <p:nvPr/>
        </p:nvCxnSpPr>
        <p:spPr>
          <a:xfrm>
            <a:off x="1250925" y="1645288"/>
            <a:ext cx="2881500" cy="0"/>
          </a:xfrm>
          <a:prstGeom prst="straightConnector1">
            <a:avLst/>
          </a:prstGeom>
          <a:noFill/>
          <a:ln cap="flat" cmpd="sng" w="19050">
            <a:solidFill>
              <a:schemeClr val="lt2"/>
            </a:solidFill>
            <a:prstDash val="solid"/>
            <a:round/>
            <a:headEnd len="med" w="med" type="none"/>
            <a:tailEnd len="med" w="med" type="none"/>
          </a:ln>
        </p:spPr>
      </p:cxnSp>
      <p:sp>
        <p:nvSpPr>
          <p:cNvPr id="342" name="Google Shape;342;p35"/>
          <p:cNvSpPr txBox="1"/>
          <p:nvPr>
            <p:ph idx="4294967295" type="subTitle"/>
          </p:nvPr>
        </p:nvSpPr>
        <p:spPr>
          <a:xfrm>
            <a:off x="1409450" y="2891388"/>
            <a:ext cx="10590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i="1" lang="en" sz="1300">
                <a:solidFill>
                  <a:schemeClr val="lt2"/>
                </a:solidFill>
                <a:latin typeface="Fira Sans"/>
                <a:ea typeface="Fira Sans"/>
                <a:cs typeface="Fira Sans"/>
                <a:sym typeface="Fira Sans"/>
              </a:rPr>
              <a:t>Strategy 2</a:t>
            </a:r>
            <a:endParaRPr b="1" i="1" sz="1300">
              <a:solidFill>
                <a:schemeClr val="lt2"/>
              </a:solidFill>
              <a:latin typeface="Fira Sans"/>
              <a:ea typeface="Fira Sans"/>
              <a:cs typeface="Fira Sans"/>
              <a:sym typeface="Fira Sans"/>
            </a:endParaRPr>
          </a:p>
        </p:txBody>
      </p:sp>
      <p:sp>
        <p:nvSpPr>
          <p:cNvPr id="343" name="Google Shape;343;p35"/>
          <p:cNvSpPr txBox="1"/>
          <p:nvPr>
            <p:ph idx="4294967295" type="subTitle"/>
          </p:nvPr>
        </p:nvSpPr>
        <p:spPr>
          <a:xfrm>
            <a:off x="1841575" y="3345175"/>
            <a:ext cx="22404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300">
                <a:solidFill>
                  <a:schemeClr val="lt2"/>
                </a:solidFill>
              </a:rPr>
              <a:t>Describe here your task 1</a:t>
            </a:r>
            <a:endParaRPr sz="1300">
              <a:solidFill>
                <a:schemeClr val="lt2"/>
              </a:solidFill>
            </a:endParaRPr>
          </a:p>
        </p:txBody>
      </p:sp>
      <p:sp>
        <p:nvSpPr>
          <p:cNvPr id="344" name="Google Shape;344;p35"/>
          <p:cNvSpPr/>
          <p:nvPr/>
        </p:nvSpPr>
        <p:spPr>
          <a:xfrm>
            <a:off x="1546225" y="3373975"/>
            <a:ext cx="172800" cy="1728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5"/>
          <p:cNvSpPr/>
          <p:nvPr/>
        </p:nvSpPr>
        <p:spPr>
          <a:xfrm>
            <a:off x="1584367" y="3373963"/>
            <a:ext cx="96505" cy="172816"/>
          </a:xfrm>
          <a:custGeom>
            <a:rect b="b" l="l" r="r" t="t"/>
            <a:pathLst>
              <a:path extrusionOk="0" h="21172" w="11823">
                <a:moveTo>
                  <a:pt x="9" y="12102"/>
                </a:moveTo>
                <a:cubicBezTo>
                  <a:pt x="9" y="15041"/>
                  <a:pt x="-26" y="23098"/>
                  <a:pt x="1737" y="20747"/>
                </a:cubicBezTo>
                <a:cubicBezTo>
                  <a:pt x="6351" y="14596"/>
                  <a:pt x="8382" y="6877"/>
                  <a:pt x="11823" y="0"/>
                </a:cubicBezTo>
              </a:path>
            </a:pathLst>
          </a:custGeom>
          <a:noFill/>
          <a:ln cap="flat" cmpd="sng" w="19050">
            <a:solidFill>
              <a:schemeClr val="accent1"/>
            </a:solidFill>
            <a:prstDash val="solid"/>
            <a:round/>
            <a:headEnd len="med" w="med" type="none"/>
            <a:tailEnd len="med" w="med" type="none"/>
          </a:ln>
        </p:spPr>
      </p:sp>
      <p:sp>
        <p:nvSpPr>
          <p:cNvPr id="346" name="Google Shape;346;p35"/>
          <p:cNvSpPr txBox="1"/>
          <p:nvPr>
            <p:ph idx="4294967295" type="subTitle"/>
          </p:nvPr>
        </p:nvSpPr>
        <p:spPr>
          <a:xfrm>
            <a:off x="1841575" y="3669300"/>
            <a:ext cx="22404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300">
                <a:solidFill>
                  <a:schemeClr val="lt2"/>
                </a:solidFill>
              </a:rPr>
              <a:t>Describe here your task 2</a:t>
            </a:r>
            <a:endParaRPr sz="1300">
              <a:solidFill>
                <a:schemeClr val="lt2"/>
              </a:solidFill>
            </a:endParaRPr>
          </a:p>
        </p:txBody>
      </p:sp>
      <p:sp>
        <p:nvSpPr>
          <p:cNvPr id="347" name="Google Shape;347;p35"/>
          <p:cNvSpPr/>
          <p:nvPr/>
        </p:nvSpPr>
        <p:spPr>
          <a:xfrm>
            <a:off x="1546225" y="3698100"/>
            <a:ext cx="172800" cy="1728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5"/>
          <p:cNvSpPr txBox="1"/>
          <p:nvPr>
            <p:ph idx="4294967295" type="subTitle"/>
          </p:nvPr>
        </p:nvSpPr>
        <p:spPr>
          <a:xfrm>
            <a:off x="1841575" y="3993425"/>
            <a:ext cx="2240400" cy="2304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300">
                <a:solidFill>
                  <a:schemeClr val="lt2"/>
                </a:solidFill>
              </a:rPr>
              <a:t>Describe here your task 3</a:t>
            </a:r>
            <a:endParaRPr sz="1300">
              <a:solidFill>
                <a:schemeClr val="lt2"/>
              </a:solidFill>
            </a:endParaRPr>
          </a:p>
        </p:txBody>
      </p:sp>
      <p:sp>
        <p:nvSpPr>
          <p:cNvPr id="349" name="Google Shape;349;p35"/>
          <p:cNvSpPr/>
          <p:nvPr/>
        </p:nvSpPr>
        <p:spPr>
          <a:xfrm>
            <a:off x="1546225" y="4022225"/>
            <a:ext cx="172800" cy="1728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5"/>
          <p:cNvSpPr/>
          <p:nvPr/>
        </p:nvSpPr>
        <p:spPr>
          <a:xfrm>
            <a:off x="1584367" y="4022213"/>
            <a:ext cx="96505" cy="172816"/>
          </a:xfrm>
          <a:custGeom>
            <a:rect b="b" l="l" r="r" t="t"/>
            <a:pathLst>
              <a:path extrusionOk="0" h="21172" w="11823">
                <a:moveTo>
                  <a:pt x="9" y="12102"/>
                </a:moveTo>
                <a:cubicBezTo>
                  <a:pt x="9" y="15041"/>
                  <a:pt x="-26" y="23098"/>
                  <a:pt x="1737" y="20747"/>
                </a:cubicBezTo>
                <a:cubicBezTo>
                  <a:pt x="6351" y="14596"/>
                  <a:pt x="8382" y="6877"/>
                  <a:pt x="11823" y="0"/>
                </a:cubicBezTo>
              </a:path>
            </a:pathLst>
          </a:custGeom>
          <a:noFill/>
          <a:ln cap="flat" cmpd="sng" w="19050">
            <a:solidFill>
              <a:schemeClr val="accent1"/>
            </a:solidFill>
            <a:prstDash val="solid"/>
            <a:round/>
            <a:headEnd len="med" w="med" type="none"/>
            <a:tailEnd len="med" w="med" type="none"/>
          </a:ln>
        </p:spPr>
      </p:sp>
      <p:cxnSp>
        <p:nvCxnSpPr>
          <p:cNvPr id="351" name="Google Shape;351;p35"/>
          <p:cNvCxnSpPr/>
          <p:nvPr/>
        </p:nvCxnSpPr>
        <p:spPr>
          <a:xfrm>
            <a:off x="1250925" y="3201088"/>
            <a:ext cx="2881500" cy="0"/>
          </a:xfrm>
          <a:prstGeom prst="straightConnector1">
            <a:avLst/>
          </a:prstGeom>
          <a:noFill/>
          <a:ln cap="flat" cmpd="sng" w="19050">
            <a:solidFill>
              <a:schemeClr val="lt2"/>
            </a:solidFill>
            <a:prstDash val="solid"/>
            <a:round/>
            <a:headEnd len="med" w="med" type="none"/>
            <a:tailEnd len="med" w="med" type="none"/>
          </a:ln>
        </p:spPr>
      </p:cxnSp>
      <p:sp>
        <p:nvSpPr>
          <p:cNvPr id="352" name="Google Shape;352;p35"/>
          <p:cNvSpPr txBox="1"/>
          <p:nvPr/>
        </p:nvSpPr>
        <p:spPr>
          <a:xfrm>
            <a:off x="5336250" y="1484375"/>
            <a:ext cx="2736300" cy="10635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i="1" lang="en" sz="3300">
                <a:latin typeface="Gentium Book Basic"/>
                <a:ea typeface="Gentium Book Basic"/>
                <a:cs typeface="Gentium Book Basic"/>
                <a:sym typeface="Gentium Book Basic"/>
              </a:rPr>
              <a:t>Explain the checklist</a:t>
            </a:r>
            <a:endParaRPr b="1" i="1" sz="3300">
              <a:solidFill>
                <a:srgbClr val="000000"/>
              </a:solidFill>
              <a:latin typeface="Gentium Book Basic"/>
              <a:ea typeface="Gentium Book Basic"/>
              <a:cs typeface="Gentium Book Basic"/>
              <a:sym typeface="Gentium Book Basic"/>
            </a:endParaRPr>
          </a:p>
        </p:txBody>
      </p:sp>
      <p:sp>
        <p:nvSpPr>
          <p:cNvPr id="353" name="Google Shape;353;p35"/>
          <p:cNvSpPr txBox="1"/>
          <p:nvPr/>
        </p:nvSpPr>
        <p:spPr>
          <a:xfrm>
            <a:off x="5336250" y="2852825"/>
            <a:ext cx="2736300" cy="1003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00000"/>
                </a:solidFill>
                <a:latin typeface="Fira Sans"/>
                <a:ea typeface="Fira Sans"/>
                <a:cs typeface="Fira Sans"/>
                <a:sym typeface="Fira Sans"/>
              </a:rPr>
              <a:t>Mercury is the closest planet to the Sun and the smallest one in the Solar System—it’s only a bit larger than </a:t>
            </a:r>
            <a:r>
              <a:rPr lang="en">
                <a:latin typeface="Fira Sans"/>
                <a:ea typeface="Fira Sans"/>
                <a:cs typeface="Fira Sans"/>
                <a:sym typeface="Fira Sans"/>
              </a:rPr>
              <a:t>the </a:t>
            </a:r>
            <a:r>
              <a:rPr lang="en">
                <a:solidFill>
                  <a:srgbClr val="000000"/>
                </a:solidFill>
                <a:latin typeface="Fira Sans"/>
                <a:ea typeface="Fira Sans"/>
                <a:cs typeface="Fira Sans"/>
                <a:sym typeface="Fira Sans"/>
              </a:rPr>
              <a:t>Moon</a:t>
            </a:r>
            <a:endParaRPr>
              <a:solidFill>
                <a:srgbClr val="000000"/>
              </a:solidFill>
              <a:latin typeface="Fira Sans"/>
              <a:ea typeface="Fira Sans"/>
              <a:cs typeface="Fira Sans"/>
              <a:sym typeface="Fira Sans"/>
            </a:endParaRPr>
          </a:p>
        </p:txBody>
      </p:sp>
    </p:spTree>
  </p:cSld>
  <p:clrMapOvr>
    <a:masterClrMapping/>
  </p:clrMapOvr>
</p:sld>
</file>

<file path=ppt/theme/theme1.xml><?xml version="1.0" encoding="utf-8"?>
<a:theme xmlns:a="http://schemas.openxmlformats.org/drawingml/2006/main" xmlns:r="http://schemas.openxmlformats.org/officeDocument/2006/relationships" name="Timeline Meeting by Slidesgo">
  <a:themeElements>
    <a:clrScheme name="Simple Light">
      <a:dk1>
        <a:srgbClr val="000000"/>
      </a:dk1>
      <a:lt1>
        <a:srgbClr val="FFFFFF"/>
      </a:lt1>
      <a:dk2>
        <a:srgbClr val="E7E7E7"/>
      </a:dk2>
      <a:lt2>
        <a:srgbClr val="D4DDD6"/>
      </a:lt2>
      <a:accent1>
        <a:srgbClr val="FF632E"/>
      </a:accent1>
      <a:accent2>
        <a:srgbClr val="212121"/>
      </a:accent2>
      <a:accent3>
        <a:srgbClr val="FF632E"/>
      </a:accent3>
      <a:accent4>
        <a:srgbClr val="E7E7E7"/>
      </a:accent4>
      <a:accent5>
        <a:srgbClr val="D4DDD6"/>
      </a:accent5>
      <a:accent6>
        <a:srgbClr val="FF632E"/>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